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62" r:id="rId6"/>
    <p:sldMasterId id="2147483669" r:id="rId7"/>
    <p:sldMasterId id="2147483676" r:id="rId8"/>
  </p:sldMasterIdLst>
  <p:notesMasterIdLst>
    <p:notesMasterId r:id="rId40"/>
  </p:notesMasterIdLst>
  <p:sldIdLst>
    <p:sldId id="2147375817" r:id="rId9"/>
    <p:sldId id="618" r:id="rId10"/>
    <p:sldId id="2147375849" r:id="rId11"/>
    <p:sldId id="2147375850" r:id="rId12"/>
    <p:sldId id="2147375855" r:id="rId13"/>
    <p:sldId id="2147375856" r:id="rId14"/>
    <p:sldId id="2147375857" r:id="rId15"/>
    <p:sldId id="2147375858" r:id="rId16"/>
    <p:sldId id="2147375859" r:id="rId17"/>
    <p:sldId id="2147375860" r:id="rId18"/>
    <p:sldId id="2147375861" r:id="rId19"/>
    <p:sldId id="2147375770" r:id="rId20"/>
    <p:sldId id="2147375784" r:id="rId21"/>
    <p:sldId id="2147375862" r:id="rId22"/>
    <p:sldId id="2147375863" r:id="rId23"/>
    <p:sldId id="2147375864" r:id="rId24"/>
    <p:sldId id="2147375865" r:id="rId25"/>
    <p:sldId id="2147375866" r:id="rId26"/>
    <p:sldId id="2147375867" r:id="rId27"/>
    <p:sldId id="2147375868" r:id="rId28"/>
    <p:sldId id="2147375869" r:id="rId29"/>
    <p:sldId id="2147375870" r:id="rId30"/>
    <p:sldId id="2147375871" r:id="rId31"/>
    <p:sldId id="304" r:id="rId32"/>
    <p:sldId id="281" r:id="rId33"/>
    <p:sldId id="2147375872" r:id="rId34"/>
    <p:sldId id="2147375873" r:id="rId35"/>
    <p:sldId id="286" r:id="rId36"/>
    <p:sldId id="288" r:id="rId37"/>
    <p:sldId id="289" r:id="rId38"/>
    <p:sldId id="2147375874"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E5C"/>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94"/>
  </p:normalViewPr>
  <p:slideViewPr>
    <p:cSldViewPr snapToGrid="0">
      <p:cViewPr varScale="1">
        <p:scale>
          <a:sx n="101" d="100"/>
          <a:sy n="101" d="100"/>
        </p:scale>
        <p:origin x="10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 Pluym, Alexandra" userId="a5cff0a7-175c-4c52-bf31-098958d646c9" providerId="ADAL" clId="{16442468-625C-422A-8037-DB1613359C33}"/>
    <pc:docChg chg="delSld">
      <pc:chgData name="Brewer - Pluym, Alexandra" userId="a5cff0a7-175c-4c52-bf31-098958d646c9" providerId="ADAL" clId="{16442468-625C-422A-8037-DB1613359C33}" dt="2024-07-16T10:28:20.569" v="3" actId="47"/>
      <pc:docMkLst>
        <pc:docMk/>
      </pc:docMkLst>
      <pc:sldChg chg="del">
        <pc:chgData name="Brewer - Pluym, Alexandra" userId="a5cff0a7-175c-4c52-bf31-098958d646c9" providerId="ADAL" clId="{16442468-625C-422A-8037-DB1613359C33}" dt="2024-07-16T10:26:59.539" v="0" actId="47"/>
        <pc:sldMkLst>
          <pc:docMk/>
          <pc:sldMk cId="659106947" sldId="256"/>
        </pc:sldMkLst>
      </pc:sldChg>
      <pc:sldChg chg="del">
        <pc:chgData name="Brewer - Pluym, Alexandra" userId="a5cff0a7-175c-4c52-bf31-098958d646c9" providerId="ADAL" clId="{16442468-625C-422A-8037-DB1613359C33}" dt="2024-07-16T10:27:45.039" v="2" actId="47"/>
        <pc:sldMkLst>
          <pc:docMk/>
          <pc:sldMk cId="4103547011" sldId="257"/>
        </pc:sldMkLst>
      </pc:sldChg>
      <pc:sldChg chg="del">
        <pc:chgData name="Brewer - Pluym, Alexandra" userId="a5cff0a7-175c-4c52-bf31-098958d646c9" providerId="ADAL" clId="{16442468-625C-422A-8037-DB1613359C33}" dt="2024-07-16T10:28:20.569" v="3" actId="47"/>
        <pc:sldMkLst>
          <pc:docMk/>
          <pc:sldMk cId="3802418224" sldId="258"/>
        </pc:sldMkLst>
      </pc:sldChg>
      <pc:sldChg chg="del">
        <pc:chgData name="Brewer - Pluym, Alexandra" userId="a5cff0a7-175c-4c52-bf31-098958d646c9" providerId="ADAL" clId="{16442468-625C-422A-8037-DB1613359C33}" dt="2024-07-16T10:27:00.499" v="1" actId="47"/>
        <pc:sldMkLst>
          <pc:docMk/>
          <pc:sldMk cId="2883535254" sldId="260"/>
        </pc:sldMkLst>
      </pc:sldChg>
      <pc:sldChg chg="del">
        <pc:chgData name="Brewer - Pluym, Alexandra" userId="a5cff0a7-175c-4c52-bf31-098958d646c9" providerId="ADAL" clId="{16442468-625C-422A-8037-DB1613359C33}" dt="2024-07-16T10:27:45.039" v="2" actId="47"/>
        <pc:sldMkLst>
          <pc:docMk/>
          <pc:sldMk cId="1740777882" sldId="261"/>
        </pc:sldMkLst>
      </pc:sldChg>
      <pc:sldChg chg="del">
        <pc:chgData name="Brewer - Pluym, Alexandra" userId="a5cff0a7-175c-4c52-bf31-098958d646c9" providerId="ADAL" clId="{16442468-625C-422A-8037-DB1613359C33}" dt="2024-07-16T10:28:20.569" v="3" actId="47"/>
        <pc:sldMkLst>
          <pc:docMk/>
          <pc:sldMk cId="1385470999" sldId="264"/>
        </pc:sldMkLst>
      </pc:sldChg>
      <pc:sldChg chg="del">
        <pc:chgData name="Brewer - Pluym, Alexandra" userId="a5cff0a7-175c-4c52-bf31-098958d646c9" providerId="ADAL" clId="{16442468-625C-422A-8037-DB1613359C33}" dt="2024-07-16T10:28:20.569" v="3" actId="47"/>
        <pc:sldMkLst>
          <pc:docMk/>
          <pc:sldMk cId="2967987634" sldId="265"/>
        </pc:sldMkLst>
      </pc:sldChg>
      <pc:sldChg chg="del">
        <pc:chgData name="Brewer - Pluym, Alexandra" userId="a5cff0a7-175c-4c52-bf31-098958d646c9" providerId="ADAL" clId="{16442468-625C-422A-8037-DB1613359C33}" dt="2024-07-16T10:28:20.569" v="3" actId="47"/>
        <pc:sldMkLst>
          <pc:docMk/>
          <pc:sldMk cId="2250559226" sldId="266"/>
        </pc:sldMkLst>
      </pc:sldChg>
      <pc:sldChg chg="del">
        <pc:chgData name="Brewer - Pluym, Alexandra" userId="a5cff0a7-175c-4c52-bf31-098958d646c9" providerId="ADAL" clId="{16442468-625C-422A-8037-DB1613359C33}" dt="2024-07-16T10:27:45.039" v="2" actId="47"/>
        <pc:sldMkLst>
          <pc:docMk/>
          <pc:sldMk cId="2249283054" sldId="269"/>
        </pc:sldMkLst>
      </pc:sldChg>
      <pc:sldChg chg="del">
        <pc:chgData name="Brewer - Pluym, Alexandra" userId="a5cff0a7-175c-4c52-bf31-098958d646c9" providerId="ADAL" clId="{16442468-625C-422A-8037-DB1613359C33}" dt="2024-07-16T10:27:45.039" v="2" actId="47"/>
        <pc:sldMkLst>
          <pc:docMk/>
          <pc:sldMk cId="3695998094" sldId="271"/>
        </pc:sldMkLst>
      </pc:sldChg>
      <pc:sldChg chg="del">
        <pc:chgData name="Brewer - Pluym, Alexandra" userId="a5cff0a7-175c-4c52-bf31-098958d646c9" providerId="ADAL" clId="{16442468-625C-422A-8037-DB1613359C33}" dt="2024-07-16T10:27:45.039" v="2" actId="47"/>
        <pc:sldMkLst>
          <pc:docMk/>
          <pc:sldMk cId="3544246412" sldId="272"/>
        </pc:sldMkLst>
      </pc:sldChg>
      <pc:sldChg chg="del">
        <pc:chgData name="Brewer - Pluym, Alexandra" userId="a5cff0a7-175c-4c52-bf31-098958d646c9" providerId="ADAL" clId="{16442468-625C-422A-8037-DB1613359C33}" dt="2024-07-16T10:27:45.039" v="2" actId="47"/>
        <pc:sldMkLst>
          <pc:docMk/>
          <pc:sldMk cId="2078038989" sldId="273"/>
        </pc:sldMkLst>
      </pc:sldChg>
      <pc:sldChg chg="del">
        <pc:chgData name="Brewer - Pluym, Alexandra" userId="a5cff0a7-175c-4c52-bf31-098958d646c9" providerId="ADAL" clId="{16442468-625C-422A-8037-DB1613359C33}" dt="2024-07-16T10:27:45.039" v="2" actId="47"/>
        <pc:sldMkLst>
          <pc:docMk/>
          <pc:sldMk cId="1566742357" sldId="274"/>
        </pc:sldMkLst>
      </pc:sldChg>
      <pc:sldChg chg="del">
        <pc:chgData name="Brewer - Pluym, Alexandra" userId="a5cff0a7-175c-4c52-bf31-098958d646c9" providerId="ADAL" clId="{16442468-625C-422A-8037-DB1613359C33}" dt="2024-07-16T10:27:45.039" v="2" actId="47"/>
        <pc:sldMkLst>
          <pc:docMk/>
          <pc:sldMk cId="851996203" sldId="275"/>
        </pc:sldMkLst>
      </pc:sldChg>
      <pc:sldChg chg="del">
        <pc:chgData name="Brewer - Pluym, Alexandra" userId="a5cff0a7-175c-4c52-bf31-098958d646c9" providerId="ADAL" clId="{16442468-625C-422A-8037-DB1613359C33}" dt="2024-07-16T10:27:45.039" v="2" actId="47"/>
        <pc:sldMkLst>
          <pc:docMk/>
          <pc:sldMk cId="3960247563" sldId="276"/>
        </pc:sldMkLst>
      </pc:sldChg>
      <pc:sldChg chg="del">
        <pc:chgData name="Brewer - Pluym, Alexandra" userId="a5cff0a7-175c-4c52-bf31-098958d646c9" providerId="ADAL" clId="{16442468-625C-422A-8037-DB1613359C33}" dt="2024-07-16T10:27:45.039" v="2" actId="47"/>
        <pc:sldMkLst>
          <pc:docMk/>
          <pc:sldMk cId="535241169" sldId="277"/>
        </pc:sldMkLst>
      </pc:sldChg>
      <pc:sldChg chg="del">
        <pc:chgData name="Brewer - Pluym, Alexandra" userId="a5cff0a7-175c-4c52-bf31-098958d646c9" providerId="ADAL" clId="{16442468-625C-422A-8037-DB1613359C33}" dt="2024-07-16T10:27:45.039" v="2" actId="47"/>
        <pc:sldMkLst>
          <pc:docMk/>
          <pc:sldMk cId="1569828487" sldId="280"/>
        </pc:sldMkLst>
      </pc:sldChg>
      <pc:sldChg chg="del">
        <pc:chgData name="Brewer - Pluym, Alexandra" userId="a5cff0a7-175c-4c52-bf31-098958d646c9" providerId="ADAL" clId="{16442468-625C-422A-8037-DB1613359C33}" dt="2024-07-16T10:27:45.039" v="2" actId="47"/>
        <pc:sldMkLst>
          <pc:docMk/>
          <pc:sldMk cId="3968019065" sldId="282"/>
        </pc:sldMkLst>
      </pc:sldChg>
      <pc:sldChg chg="del">
        <pc:chgData name="Brewer - Pluym, Alexandra" userId="a5cff0a7-175c-4c52-bf31-098958d646c9" providerId="ADAL" clId="{16442468-625C-422A-8037-DB1613359C33}" dt="2024-07-16T10:27:45.039" v="2" actId="47"/>
        <pc:sldMkLst>
          <pc:docMk/>
          <pc:sldMk cId="1257573581" sldId="283"/>
        </pc:sldMkLst>
      </pc:sldChg>
      <pc:sldChg chg="del">
        <pc:chgData name="Brewer - Pluym, Alexandra" userId="a5cff0a7-175c-4c52-bf31-098958d646c9" providerId="ADAL" clId="{16442468-625C-422A-8037-DB1613359C33}" dt="2024-07-16T10:27:45.039" v="2" actId="47"/>
        <pc:sldMkLst>
          <pc:docMk/>
          <pc:sldMk cId="2055040784" sldId="284"/>
        </pc:sldMkLst>
      </pc:sldChg>
      <pc:sldChg chg="del">
        <pc:chgData name="Brewer - Pluym, Alexandra" userId="a5cff0a7-175c-4c52-bf31-098958d646c9" providerId="ADAL" clId="{16442468-625C-422A-8037-DB1613359C33}" dt="2024-07-16T10:27:45.039" v="2" actId="47"/>
        <pc:sldMkLst>
          <pc:docMk/>
          <pc:sldMk cId="2523762348" sldId="285"/>
        </pc:sldMkLst>
      </pc:sldChg>
      <pc:sldChg chg="del">
        <pc:chgData name="Brewer - Pluym, Alexandra" userId="a5cff0a7-175c-4c52-bf31-098958d646c9" providerId="ADAL" clId="{16442468-625C-422A-8037-DB1613359C33}" dt="2024-07-16T10:28:20.569" v="3" actId="47"/>
        <pc:sldMkLst>
          <pc:docMk/>
          <pc:sldMk cId="902691523" sldId="362"/>
        </pc:sldMkLst>
      </pc:sldChg>
      <pc:sldChg chg="del">
        <pc:chgData name="Brewer - Pluym, Alexandra" userId="a5cff0a7-175c-4c52-bf31-098958d646c9" providerId="ADAL" clId="{16442468-625C-422A-8037-DB1613359C33}" dt="2024-07-16T10:27:45.039" v="2" actId="47"/>
        <pc:sldMkLst>
          <pc:docMk/>
          <pc:sldMk cId="1026964760" sldId="2147375788"/>
        </pc:sldMkLst>
      </pc:sldChg>
      <pc:sldChg chg="del">
        <pc:chgData name="Brewer - Pluym, Alexandra" userId="a5cff0a7-175c-4c52-bf31-098958d646c9" providerId="ADAL" clId="{16442468-625C-422A-8037-DB1613359C33}" dt="2024-07-16T10:27:45.039" v="2" actId="47"/>
        <pc:sldMkLst>
          <pc:docMk/>
          <pc:sldMk cId="4139375721" sldId="2147375789"/>
        </pc:sldMkLst>
      </pc:sldChg>
      <pc:sldChg chg="del">
        <pc:chgData name="Brewer - Pluym, Alexandra" userId="a5cff0a7-175c-4c52-bf31-098958d646c9" providerId="ADAL" clId="{16442468-625C-422A-8037-DB1613359C33}" dt="2024-07-16T10:27:45.039" v="2" actId="47"/>
        <pc:sldMkLst>
          <pc:docMk/>
          <pc:sldMk cId="3385341386" sldId="2147375790"/>
        </pc:sldMkLst>
      </pc:sldChg>
      <pc:sldChg chg="del">
        <pc:chgData name="Brewer - Pluym, Alexandra" userId="a5cff0a7-175c-4c52-bf31-098958d646c9" providerId="ADAL" clId="{16442468-625C-422A-8037-DB1613359C33}" dt="2024-07-16T10:27:45.039" v="2" actId="47"/>
        <pc:sldMkLst>
          <pc:docMk/>
          <pc:sldMk cId="3146917490" sldId="2147375791"/>
        </pc:sldMkLst>
      </pc:sldChg>
      <pc:sldChg chg="del">
        <pc:chgData name="Brewer - Pluym, Alexandra" userId="a5cff0a7-175c-4c52-bf31-098958d646c9" providerId="ADAL" clId="{16442468-625C-422A-8037-DB1613359C33}" dt="2024-07-16T10:27:45.039" v="2" actId="47"/>
        <pc:sldMkLst>
          <pc:docMk/>
          <pc:sldMk cId="2687313282" sldId="2147375792"/>
        </pc:sldMkLst>
      </pc:sldChg>
      <pc:sldChg chg="del">
        <pc:chgData name="Brewer - Pluym, Alexandra" userId="a5cff0a7-175c-4c52-bf31-098958d646c9" providerId="ADAL" clId="{16442468-625C-422A-8037-DB1613359C33}" dt="2024-07-16T10:27:45.039" v="2" actId="47"/>
        <pc:sldMkLst>
          <pc:docMk/>
          <pc:sldMk cId="2247753743" sldId="2147375793"/>
        </pc:sldMkLst>
      </pc:sldChg>
      <pc:sldChg chg="del">
        <pc:chgData name="Brewer - Pluym, Alexandra" userId="a5cff0a7-175c-4c52-bf31-098958d646c9" providerId="ADAL" clId="{16442468-625C-422A-8037-DB1613359C33}" dt="2024-07-16T10:27:45.039" v="2" actId="47"/>
        <pc:sldMkLst>
          <pc:docMk/>
          <pc:sldMk cId="1857214882" sldId="2147375794"/>
        </pc:sldMkLst>
      </pc:sldChg>
      <pc:sldChg chg="del">
        <pc:chgData name="Brewer - Pluym, Alexandra" userId="a5cff0a7-175c-4c52-bf31-098958d646c9" providerId="ADAL" clId="{16442468-625C-422A-8037-DB1613359C33}" dt="2024-07-16T10:27:45.039" v="2" actId="47"/>
        <pc:sldMkLst>
          <pc:docMk/>
          <pc:sldMk cId="1920832896" sldId="2147375795"/>
        </pc:sldMkLst>
      </pc:sldChg>
      <pc:sldChg chg="del">
        <pc:chgData name="Brewer - Pluym, Alexandra" userId="a5cff0a7-175c-4c52-bf31-098958d646c9" providerId="ADAL" clId="{16442468-625C-422A-8037-DB1613359C33}" dt="2024-07-16T10:27:45.039" v="2" actId="47"/>
        <pc:sldMkLst>
          <pc:docMk/>
          <pc:sldMk cId="862558500" sldId="2147375796"/>
        </pc:sldMkLst>
      </pc:sldChg>
      <pc:sldChg chg="del">
        <pc:chgData name="Brewer - Pluym, Alexandra" userId="a5cff0a7-175c-4c52-bf31-098958d646c9" providerId="ADAL" clId="{16442468-625C-422A-8037-DB1613359C33}" dt="2024-07-16T10:28:20.569" v="3" actId="47"/>
        <pc:sldMkLst>
          <pc:docMk/>
          <pc:sldMk cId="529585027" sldId="2147375797"/>
        </pc:sldMkLst>
      </pc:sldChg>
      <pc:sldChg chg="del">
        <pc:chgData name="Brewer - Pluym, Alexandra" userId="a5cff0a7-175c-4c52-bf31-098958d646c9" providerId="ADAL" clId="{16442468-625C-422A-8037-DB1613359C33}" dt="2024-07-16T10:27:45.039" v="2" actId="47"/>
        <pc:sldMkLst>
          <pc:docMk/>
          <pc:sldMk cId="427889144" sldId="2147375798"/>
        </pc:sldMkLst>
      </pc:sldChg>
      <pc:sldChg chg="del">
        <pc:chgData name="Brewer - Pluym, Alexandra" userId="a5cff0a7-175c-4c52-bf31-098958d646c9" providerId="ADAL" clId="{16442468-625C-422A-8037-DB1613359C33}" dt="2024-07-16T10:27:45.039" v="2" actId="47"/>
        <pc:sldMkLst>
          <pc:docMk/>
          <pc:sldMk cId="2830853194" sldId="2147375799"/>
        </pc:sldMkLst>
      </pc:sldChg>
      <pc:sldChg chg="del">
        <pc:chgData name="Brewer - Pluym, Alexandra" userId="a5cff0a7-175c-4c52-bf31-098958d646c9" providerId="ADAL" clId="{16442468-625C-422A-8037-DB1613359C33}" dt="2024-07-16T10:27:45.039" v="2" actId="47"/>
        <pc:sldMkLst>
          <pc:docMk/>
          <pc:sldMk cId="873880570" sldId="2147375800"/>
        </pc:sldMkLst>
      </pc:sldChg>
      <pc:sldChg chg="del">
        <pc:chgData name="Brewer - Pluym, Alexandra" userId="a5cff0a7-175c-4c52-bf31-098958d646c9" providerId="ADAL" clId="{16442468-625C-422A-8037-DB1613359C33}" dt="2024-07-16T10:27:45.039" v="2" actId="47"/>
        <pc:sldMkLst>
          <pc:docMk/>
          <pc:sldMk cId="2873548263" sldId="2147375801"/>
        </pc:sldMkLst>
      </pc:sldChg>
      <pc:sldChg chg="del">
        <pc:chgData name="Brewer - Pluym, Alexandra" userId="a5cff0a7-175c-4c52-bf31-098958d646c9" providerId="ADAL" clId="{16442468-625C-422A-8037-DB1613359C33}" dt="2024-07-16T10:27:45.039" v="2" actId="47"/>
        <pc:sldMkLst>
          <pc:docMk/>
          <pc:sldMk cId="3519742932" sldId="2147375802"/>
        </pc:sldMkLst>
      </pc:sldChg>
      <pc:sldChg chg="del">
        <pc:chgData name="Brewer - Pluym, Alexandra" userId="a5cff0a7-175c-4c52-bf31-098958d646c9" providerId="ADAL" clId="{16442468-625C-422A-8037-DB1613359C33}" dt="2024-07-16T10:27:45.039" v="2" actId="47"/>
        <pc:sldMkLst>
          <pc:docMk/>
          <pc:sldMk cId="3647052700" sldId="2147375803"/>
        </pc:sldMkLst>
      </pc:sldChg>
      <pc:sldChg chg="del">
        <pc:chgData name="Brewer - Pluym, Alexandra" userId="a5cff0a7-175c-4c52-bf31-098958d646c9" providerId="ADAL" clId="{16442468-625C-422A-8037-DB1613359C33}" dt="2024-07-16T10:27:45.039" v="2" actId="47"/>
        <pc:sldMkLst>
          <pc:docMk/>
          <pc:sldMk cId="55567224" sldId="2147375804"/>
        </pc:sldMkLst>
      </pc:sldChg>
      <pc:sldChg chg="del">
        <pc:chgData name="Brewer - Pluym, Alexandra" userId="a5cff0a7-175c-4c52-bf31-098958d646c9" providerId="ADAL" clId="{16442468-625C-422A-8037-DB1613359C33}" dt="2024-07-16T10:27:45.039" v="2" actId="47"/>
        <pc:sldMkLst>
          <pc:docMk/>
          <pc:sldMk cId="1779542824" sldId="2147375805"/>
        </pc:sldMkLst>
      </pc:sldChg>
      <pc:sldChg chg="del">
        <pc:chgData name="Brewer - Pluym, Alexandra" userId="a5cff0a7-175c-4c52-bf31-098958d646c9" providerId="ADAL" clId="{16442468-625C-422A-8037-DB1613359C33}" dt="2024-07-16T10:27:45.039" v="2" actId="47"/>
        <pc:sldMkLst>
          <pc:docMk/>
          <pc:sldMk cId="4064614308" sldId="2147375806"/>
        </pc:sldMkLst>
      </pc:sldChg>
      <pc:sldChg chg="del">
        <pc:chgData name="Brewer - Pluym, Alexandra" userId="a5cff0a7-175c-4c52-bf31-098958d646c9" providerId="ADAL" clId="{16442468-625C-422A-8037-DB1613359C33}" dt="2024-07-16T10:27:45.039" v="2" actId="47"/>
        <pc:sldMkLst>
          <pc:docMk/>
          <pc:sldMk cId="365612018" sldId="2147375807"/>
        </pc:sldMkLst>
      </pc:sldChg>
      <pc:sldChg chg="del">
        <pc:chgData name="Brewer - Pluym, Alexandra" userId="a5cff0a7-175c-4c52-bf31-098958d646c9" providerId="ADAL" clId="{16442468-625C-422A-8037-DB1613359C33}" dt="2024-07-16T10:27:45.039" v="2" actId="47"/>
        <pc:sldMkLst>
          <pc:docMk/>
          <pc:sldMk cId="3871078468" sldId="2147375808"/>
        </pc:sldMkLst>
      </pc:sldChg>
      <pc:sldChg chg="del">
        <pc:chgData name="Brewer - Pluym, Alexandra" userId="a5cff0a7-175c-4c52-bf31-098958d646c9" providerId="ADAL" clId="{16442468-625C-422A-8037-DB1613359C33}" dt="2024-07-16T10:27:45.039" v="2" actId="47"/>
        <pc:sldMkLst>
          <pc:docMk/>
          <pc:sldMk cId="3809174854" sldId="2147375809"/>
        </pc:sldMkLst>
      </pc:sldChg>
      <pc:sldChg chg="del">
        <pc:chgData name="Brewer - Pluym, Alexandra" userId="a5cff0a7-175c-4c52-bf31-098958d646c9" providerId="ADAL" clId="{16442468-625C-422A-8037-DB1613359C33}" dt="2024-07-16T10:27:45.039" v="2" actId="47"/>
        <pc:sldMkLst>
          <pc:docMk/>
          <pc:sldMk cId="1544447600" sldId="2147375810"/>
        </pc:sldMkLst>
      </pc:sldChg>
      <pc:sldChg chg="del">
        <pc:chgData name="Brewer - Pluym, Alexandra" userId="a5cff0a7-175c-4c52-bf31-098958d646c9" providerId="ADAL" clId="{16442468-625C-422A-8037-DB1613359C33}" dt="2024-07-16T10:27:45.039" v="2" actId="47"/>
        <pc:sldMkLst>
          <pc:docMk/>
          <pc:sldMk cId="2122563946" sldId="2147375812"/>
        </pc:sldMkLst>
      </pc:sldChg>
      <pc:sldChg chg="del">
        <pc:chgData name="Brewer - Pluym, Alexandra" userId="a5cff0a7-175c-4c52-bf31-098958d646c9" providerId="ADAL" clId="{16442468-625C-422A-8037-DB1613359C33}" dt="2024-07-16T10:27:45.039" v="2" actId="47"/>
        <pc:sldMkLst>
          <pc:docMk/>
          <pc:sldMk cId="2588546420" sldId="2147375813"/>
        </pc:sldMkLst>
      </pc:sldChg>
      <pc:sldChg chg="del">
        <pc:chgData name="Brewer - Pluym, Alexandra" userId="a5cff0a7-175c-4c52-bf31-098958d646c9" providerId="ADAL" clId="{16442468-625C-422A-8037-DB1613359C33}" dt="2024-07-16T10:27:45.039" v="2" actId="47"/>
        <pc:sldMkLst>
          <pc:docMk/>
          <pc:sldMk cId="1038694965" sldId="2147375814"/>
        </pc:sldMkLst>
      </pc:sldChg>
      <pc:sldChg chg="del">
        <pc:chgData name="Brewer - Pluym, Alexandra" userId="a5cff0a7-175c-4c52-bf31-098958d646c9" providerId="ADAL" clId="{16442468-625C-422A-8037-DB1613359C33}" dt="2024-07-16T10:27:45.039" v="2" actId="47"/>
        <pc:sldMkLst>
          <pc:docMk/>
          <pc:sldMk cId="697352767" sldId="2147375816"/>
        </pc:sldMkLst>
      </pc:sldChg>
      <pc:sldChg chg="del">
        <pc:chgData name="Brewer - Pluym, Alexandra" userId="a5cff0a7-175c-4c52-bf31-098958d646c9" providerId="ADAL" clId="{16442468-625C-422A-8037-DB1613359C33}" dt="2024-07-16T10:28:20.569" v="3" actId="47"/>
        <pc:sldMkLst>
          <pc:docMk/>
          <pc:sldMk cId="2524598047" sldId="2147375819"/>
        </pc:sldMkLst>
      </pc:sldChg>
      <pc:sldChg chg="del">
        <pc:chgData name="Brewer - Pluym, Alexandra" userId="a5cff0a7-175c-4c52-bf31-098958d646c9" providerId="ADAL" clId="{16442468-625C-422A-8037-DB1613359C33}" dt="2024-07-16T10:28:20.569" v="3" actId="47"/>
        <pc:sldMkLst>
          <pc:docMk/>
          <pc:sldMk cId="3689026371" sldId="2147375820"/>
        </pc:sldMkLst>
      </pc:sldChg>
      <pc:sldChg chg="del">
        <pc:chgData name="Brewer - Pluym, Alexandra" userId="a5cff0a7-175c-4c52-bf31-098958d646c9" providerId="ADAL" clId="{16442468-625C-422A-8037-DB1613359C33}" dt="2024-07-16T10:28:20.569" v="3" actId="47"/>
        <pc:sldMkLst>
          <pc:docMk/>
          <pc:sldMk cId="98123315" sldId="2147375821"/>
        </pc:sldMkLst>
      </pc:sldChg>
      <pc:sldChg chg="del">
        <pc:chgData name="Brewer - Pluym, Alexandra" userId="a5cff0a7-175c-4c52-bf31-098958d646c9" providerId="ADAL" clId="{16442468-625C-422A-8037-DB1613359C33}" dt="2024-07-16T10:28:20.569" v="3" actId="47"/>
        <pc:sldMkLst>
          <pc:docMk/>
          <pc:sldMk cId="3979808521" sldId="2147375822"/>
        </pc:sldMkLst>
      </pc:sldChg>
      <pc:sldChg chg="del">
        <pc:chgData name="Brewer - Pluym, Alexandra" userId="a5cff0a7-175c-4c52-bf31-098958d646c9" providerId="ADAL" clId="{16442468-625C-422A-8037-DB1613359C33}" dt="2024-07-16T10:28:20.569" v="3" actId="47"/>
        <pc:sldMkLst>
          <pc:docMk/>
          <pc:sldMk cId="4237076384" sldId="2147375823"/>
        </pc:sldMkLst>
      </pc:sldChg>
      <pc:sldChg chg="del">
        <pc:chgData name="Brewer - Pluym, Alexandra" userId="a5cff0a7-175c-4c52-bf31-098958d646c9" providerId="ADAL" clId="{16442468-625C-422A-8037-DB1613359C33}" dt="2024-07-16T10:28:20.569" v="3" actId="47"/>
        <pc:sldMkLst>
          <pc:docMk/>
          <pc:sldMk cId="665769957" sldId="2147375824"/>
        </pc:sldMkLst>
      </pc:sldChg>
      <pc:sldChg chg="del">
        <pc:chgData name="Brewer - Pluym, Alexandra" userId="a5cff0a7-175c-4c52-bf31-098958d646c9" providerId="ADAL" clId="{16442468-625C-422A-8037-DB1613359C33}" dt="2024-07-16T10:28:20.569" v="3" actId="47"/>
        <pc:sldMkLst>
          <pc:docMk/>
          <pc:sldMk cId="1640827131" sldId="2147375825"/>
        </pc:sldMkLst>
      </pc:sldChg>
      <pc:sldChg chg="del">
        <pc:chgData name="Brewer - Pluym, Alexandra" userId="a5cff0a7-175c-4c52-bf31-098958d646c9" providerId="ADAL" clId="{16442468-625C-422A-8037-DB1613359C33}" dt="2024-07-16T10:28:20.569" v="3" actId="47"/>
        <pc:sldMkLst>
          <pc:docMk/>
          <pc:sldMk cId="1123410525" sldId="2147375826"/>
        </pc:sldMkLst>
      </pc:sldChg>
      <pc:sldChg chg="del">
        <pc:chgData name="Brewer - Pluym, Alexandra" userId="a5cff0a7-175c-4c52-bf31-098958d646c9" providerId="ADAL" clId="{16442468-625C-422A-8037-DB1613359C33}" dt="2024-07-16T10:28:20.569" v="3" actId="47"/>
        <pc:sldMkLst>
          <pc:docMk/>
          <pc:sldMk cId="71824195" sldId="2147375828"/>
        </pc:sldMkLst>
      </pc:sldChg>
      <pc:sldChg chg="del">
        <pc:chgData name="Brewer - Pluym, Alexandra" userId="a5cff0a7-175c-4c52-bf31-098958d646c9" providerId="ADAL" clId="{16442468-625C-422A-8037-DB1613359C33}" dt="2024-07-16T10:28:20.569" v="3" actId="47"/>
        <pc:sldMkLst>
          <pc:docMk/>
          <pc:sldMk cId="3959668064" sldId="2147375829"/>
        </pc:sldMkLst>
      </pc:sldChg>
      <pc:sldChg chg="del">
        <pc:chgData name="Brewer - Pluym, Alexandra" userId="a5cff0a7-175c-4c52-bf31-098958d646c9" providerId="ADAL" clId="{16442468-625C-422A-8037-DB1613359C33}" dt="2024-07-16T10:28:20.569" v="3" actId="47"/>
        <pc:sldMkLst>
          <pc:docMk/>
          <pc:sldMk cId="3094777636" sldId="2147375830"/>
        </pc:sldMkLst>
      </pc:sldChg>
      <pc:sldChg chg="del">
        <pc:chgData name="Brewer - Pluym, Alexandra" userId="a5cff0a7-175c-4c52-bf31-098958d646c9" providerId="ADAL" clId="{16442468-625C-422A-8037-DB1613359C33}" dt="2024-07-16T10:28:20.569" v="3" actId="47"/>
        <pc:sldMkLst>
          <pc:docMk/>
          <pc:sldMk cId="2363089382" sldId="2147375831"/>
        </pc:sldMkLst>
      </pc:sldChg>
      <pc:sldChg chg="del">
        <pc:chgData name="Brewer - Pluym, Alexandra" userId="a5cff0a7-175c-4c52-bf31-098958d646c9" providerId="ADAL" clId="{16442468-625C-422A-8037-DB1613359C33}" dt="2024-07-16T10:28:20.569" v="3" actId="47"/>
        <pc:sldMkLst>
          <pc:docMk/>
          <pc:sldMk cId="245222455" sldId="2147375832"/>
        </pc:sldMkLst>
      </pc:sldChg>
      <pc:sldChg chg="del">
        <pc:chgData name="Brewer - Pluym, Alexandra" userId="a5cff0a7-175c-4c52-bf31-098958d646c9" providerId="ADAL" clId="{16442468-625C-422A-8037-DB1613359C33}" dt="2024-07-16T10:28:20.569" v="3" actId="47"/>
        <pc:sldMkLst>
          <pc:docMk/>
          <pc:sldMk cId="2964265079" sldId="2147375834"/>
        </pc:sldMkLst>
      </pc:sldChg>
      <pc:sldChg chg="del">
        <pc:chgData name="Brewer - Pluym, Alexandra" userId="a5cff0a7-175c-4c52-bf31-098958d646c9" providerId="ADAL" clId="{16442468-625C-422A-8037-DB1613359C33}" dt="2024-07-16T10:28:20.569" v="3" actId="47"/>
        <pc:sldMkLst>
          <pc:docMk/>
          <pc:sldMk cId="2310358519" sldId="2147375835"/>
        </pc:sldMkLst>
      </pc:sldChg>
      <pc:sldChg chg="del">
        <pc:chgData name="Brewer - Pluym, Alexandra" userId="a5cff0a7-175c-4c52-bf31-098958d646c9" providerId="ADAL" clId="{16442468-625C-422A-8037-DB1613359C33}" dt="2024-07-16T10:28:20.569" v="3" actId="47"/>
        <pc:sldMkLst>
          <pc:docMk/>
          <pc:sldMk cId="4166023673" sldId="2147375836"/>
        </pc:sldMkLst>
      </pc:sldChg>
      <pc:sldChg chg="del">
        <pc:chgData name="Brewer - Pluym, Alexandra" userId="a5cff0a7-175c-4c52-bf31-098958d646c9" providerId="ADAL" clId="{16442468-625C-422A-8037-DB1613359C33}" dt="2024-07-16T10:28:20.569" v="3" actId="47"/>
        <pc:sldMkLst>
          <pc:docMk/>
          <pc:sldMk cId="3830386477" sldId="2147375837"/>
        </pc:sldMkLst>
      </pc:sldChg>
      <pc:sldChg chg="del">
        <pc:chgData name="Brewer - Pluym, Alexandra" userId="a5cff0a7-175c-4c52-bf31-098958d646c9" providerId="ADAL" clId="{16442468-625C-422A-8037-DB1613359C33}" dt="2024-07-16T10:28:20.569" v="3" actId="47"/>
        <pc:sldMkLst>
          <pc:docMk/>
          <pc:sldMk cId="1318726972" sldId="2147375838"/>
        </pc:sldMkLst>
      </pc:sldChg>
      <pc:sldChg chg="del">
        <pc:chgData name="Brewer - Pluym, Alexandra" userId="a5cff0a7-175c-4c52-bf31-098958d646c9" providerId="ADAL" clId="{16442468-625C-422A-8037-DB1613359C33}" dt="2024-07-16T10:28:20.569" v="3" actId="47"/>
        <pc:sldMkLst>
          <pc:docMk/>
          <pc:sldMk cId="826389938" sldId="2147375839"/>
        </pc:sldMkLst>
      </pc:sldChg>
      <pc:sldChg chg="del">
        <pc:chgData name="Brewer - Pluym, Alexandra" userId="a5cff0a7-175c-4c52-bf31-098958d646c9" providerId="ADAL" clId="{16442468-625C-422A-8037-DB1613359C33}" dt="2024-07-16T10:28:20.569" v="3" actId="47"/>
        <pc:sldMkLst>
          <pc:docMk/>
          <pc:sldMk cId="1230223024" sldId="2147375840"/>
        </pc:sldMkLst>
      </pc:sldChg>
      <pc:sldChg chg="del">
        <pc:chgData name="Brewer - Pluym, Alexandra" userId="a5cff0a7-175c-4c52-bf31-098958d646c9" providerId="ADAL" clId="{16442468-625C-422A-8037-DB1613359C33}" dt="2024-07-16T10:28:20.569" v="3" actId="47"/>
        <pc:sldMkLst>
          <pc:docMk/>
          <pc:sldMk cId="698290464" sldId="2147375841"/>
        </pc:sldMkLst>
      </pc:sldChg>
      <pc:sldChg chg="del">
        <pc:chgData name="Brewer - Pluym, Alexandra" userId="a5cff0a7-175c-4c52-bf31-098958d646c9" providerId="ADAL" clId="{16442468-625C-422A-8037-DB1613359C33}" dt="2024-07-16T10:28:20.569" v="3" actId="47"/>
        <pc:sldMkLst>
          <pc:docMk/>
          <pc:sldMk cId="3707337184" sldId="2147375842"/>
        </pc:sldMkLst>
      </pc:sldChg>
      <pc:sldChg chg="del">
        <pc:chgData name="Brewer - Pluym, Alexandra" userId="a5cff0a7-175c-4c52-bf31-098958d646c9" providerId="ADAL" clId="{16442468-625C-422A-8037-DB1613359C33}" dt="2024-07-16T10:28:20.569" v="3" actId="47"/>
        <pc:sldMkLst>
          <pc:docMk/>
          <pc:sldMk cId="2137220438" sldId="2147375843"/>
        </pc:sldMkLst>
      </pc:sldChg>
      <pc:sldChg chg="del">
        <pc:chgData name="Brewer - Pluym, Alexandra" userId="a5cff0a7-175c-4c52-bf31-098958d646c9" providerId="ADAL" clId="{16442468-625C-422A-8037-DB1613359C33}" dt="2024-07-16T10:28:20.569" v="3" actId="47"/>
        <pc:sldMkLst>
          <pc:docMk/>
          <pc:sldMk cId="3569393544" sldId="2147375844"/>
        </pc:sldMkLst>
      </pc:sldChg>
      <pc:sldChg chg="del">
        <pc:chgData name="Brewer - Pluym, Alexandra" userId="a5cff0a7-175c-4c52-bf31-098958d646c9" providerId="ADAL" clId="{16442468-625C-422A-8037-DB1613359C33}" dt="2024-07-16T10:28:20.569" v="3" actId="47"/>
        <pc:sldMkLst>
          <pc:docMk/>
          <pc:sldMk cId="565599530" sldId="2147375845"/>
        </pc:sldMkLst>
      </pc:sldChg>
      <pc:sldChg chg="del">
        <pc:chgData name="Brewer - Pluym, Alexandra" userId="a5cff0a7-175c-4c52-bf31-098958d646c9" providerId="ADAL" clId="{16442468-625C-422A-8037-DB1613359C33}" dt="2024-07-16T10:27:45.039" v="2" actId="47"/>
        <pc:sldMkLst>
          <pc:docMk/>
          <pc:sldMk cId="3785859125" sldId="2147375847"/>
        </pc:sldMkLst>
      </pc:sldChg>
      <pc:sldChg chg="del">
        <pc:chgData name="Brewer - Pluym, Alexandra" userId="a5cff0a7-175c-4c52-bf31-098958d646c9" providerId="ADAL" clId="{16442468-625C-422A-8037-DB1613359C33}" dt="2024-07-16T10:27:45.039" v="2" actId="47"/>
        <pc:sldMkLst>
          <pc:docMk/>
          <pc:sldMk cId="3679672067" sldId="2147375876"/>
        </pc:sldMkLst>
      </pc:sldChg>
      <pc:sldMasterChg chg="delSldLayout">
        <pc:chgData name="Brewer - Pluym, Alexandra" userId="a5cff0a7-175c-4c52-bf31-098958d646c9" providerId="ADAL" clId="{16442468-625C-422A-8037-DB1613359C33}" dt="2024-07-16T10:28:20.569" v="3" actId="47"/>
        <pc:sldMasterMkLst>
          <pc:docMk/>
          <pc:sldMasterMk cId="2921782041" sldId="2147483648"/>
        </pc:sldMasterMkLst>
        <pc:sldLayoutChg chg="del">
          <pc:chgData name="Brewer - Pluym, Alexandra" userId="a5cff0a7-175c-4c52-bf31-098958d646c9" providerId="ADAL" clId="{16442468-625C-422A-8037-DB1613359C33}" dt="2024-07-16T10:28:20.569" v="3" actId="47"/>
          <pc:sldLayoutMkLst>
            <pc:docMk/>
            <pc:sldMasterMk cId="2921782041" sldId="2147483648"/>
            <pc:sldLayoutMk cId="940585888" sldId="2147483686"/>
          </pc:sldLayoutMkLst>
        </pc:sldLayoutChg>
        <pc:sldLayoutChg chg="del">
          <pc:chgData name="Brewer - Pluym, Alexandra" userId="a5cff0a7-175c-4c52-bf31-098958d646c9" providerId="ADAL" clId="{16442468-625C-422A-8037-DB1613359C33}" dt="2024-07-16T10:28:20.569" v="3" actId="47"/>
          <pc:sldLayoutMkLst>
            <pc:docMk/>
            <pc:sldMasterMk cId="2921782041" sldId="2147483648"/>
            <pc:sldLayoutMk cId="2136153048" sldId="2147483688"/>
          </pc:sldLayoutMkLst>
        </pc:sldLayoutChg>
        <pc:sldLayoutChg chg="del">
          <pc:chgData name="Brewer - Pluym, Alexandra" userId="a5cff0a7-175c-4c52-bf31-098958d646c9" providerId="ADAL" clId="{16442468-625C-422A-8037-DB1613359C33}" dt="2024-07-16T10:28:20.569" v="3" actId="47"/>
          <pc:sldLayoutMkLst>
            <pc:docMk/>
            <pc:sldMasterMk cId="2921782041" sldId="2147483648"/>
            <pc:sldLayoutMk cId="4163086948" sldId="2147483689"/>
          </pc:sldLayoutMkLst>
        </pc:sldLayoutChg>
      </pc:sldMasterChg>
      <pc:sldMasterChg chg="delSldLayout">
        <pc:chgData name="Brewer - Pluym, Alexandra" userId="a5cff0a7-175c-4c52-bf31-098958d646c9" providerId="ADAL" clId="{16442468-625C-422A-8037-DB1613359C33}" dt="2024-07-16T10:27:45.039" v="2" actId="47"/>
        <pc:sldMasterMkLst>
          <pc:docMk/>
          <pc:sldMasterMk cId="1767181927" sldId="2147483676"/>
        </pc:sldMasterMkLst>
        <pc:sldLayoutChg chg="del">
          <pc:chgData name="Brewer - Pluym, Alexandra" userId="a5cff0a7-175c-4c52-bf31-098958d646c9" providerId="ADAL" clId="{16442468-625C-422A-8037-DB1613359C33}" dt="2024-07-16T10:27:45.039" v="2" actId="47"/>
          <pc:sldLayoutMkLst>
            <pc:docMk/>
            <pc:sldMasterMk cId="1767181927" sldId="2147483676"/>
            <pc:sldLayoutMk cId="3310959221"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4913-6568-A347-B143-3132A37C3238}"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0F3B-F377-3C4E-982A-FE1D8B1EE1FD}" type="slidenum">
              <a:rPr lang="nl-NL" smtClean="0"/>
              <a:t>‹#›</a:t>
            </a:fld>
            <a:endParaRPr lang="nl-NL"/>
          </a:p>
        </p:txBody>
      </p:sp>
    </p:spTree>
    <p:extLst>
      <p:ext uri="{BB962C8B-B14F-4D97-AF65-F5344CB8AC3E}">
        <p14:creationId xmlns:p14="http://schemas.microsoft.com/office/powerpoint/2010/main" val="11091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a:t>
            </a:fld>
            <a:endParaRPr lang="nl-NL"/>
          </a:p>
        </p:txBody>
      </p:sp>
    </p:spTree>
    <p:extLst>
      <p:ext uri="{BB962C8B-B14F-4D97-AF65-F5344CB8AC3E}">
        <p14:creationId xmlns:p14="http://schemas.microsoft.com/office/powerpoint/2010/main" val="275259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17</a:t>
            </a:fld>
            <a:endParaRPr lang="nl-NL"/>
          </a:p>
        </p:txBody>
      </p:sp>
    </p:spTree>
    <p:extLst>
      <p:ext uri="{BB962C8B-B14F-4D97-AF65-F5344CB8AC3E}">
        <p14:creationId xmlns:p14="http://schemas.microsoft.com/office/powerpoint/2010/main" val="368113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Recruited 114 staff auditors.</a:t>
            </a:r>
            <a:endParaRPr lang="en-US" sz="1200" dirty="0">
              <a:latin typeface="Arial" panose="020B0604020202020204" pitchFamily="34" charset="0"/>
              <a:cs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18</a:t>
            </a:fld>
            <a:endParaRPr lang="nl-NL"/>
          </a:p>
        </p:txBody>
      </p:sp>
    </p:spTree>
    <p:extLst>
      <p:ext uri="{BB962C8B-B14F-4D97-AF65-F5344CB8AC3E}">
        <p14:creationId xmlns:p14="http://schemas.microsoft.com/office/powerpoint/2010/main" val="69105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19</a:t>
            </a:fld>
            <a:endParaRPr lang="nl-NL"/>
          </a:p>
        </p:txBody>
      </p:sp>
    </p:spTree>
    <p:extLst>
      <p:ext uri="{BB962C8B-B14F-4D97-AF65-F5344CB8AC3E}">
        <p14:creationId xmlns:p14="http://schemas.microsoft.com/office/powerpoint/2010/main" val="191034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20</a:t>
            </a:fld>
            <a:endParaRPr lang="nl-NL"/>
          </a:p>
        </p:txBody>
      </p:sp>
    </p:spTree>
    <p:extLst>
      <p:ext uri="{BB962C8B-B14F-4D97-AF65-F5344CB8AC3E}">
        <p14:creationId xmlns:p14="http://schemas.microsoft.com/office/powerpoint/2010/main" val="133251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21</a:t>
            </a:fld>
            <a:endParaRPr lang="nl-NL"/>
          </a:p>
        </p:txBody>
      </p:sp>
    </p:spTree>
    <p:extLst>
      <p:ext uri="{BB962C8B-B14F-4D97-AF65-F5344CB8AC3E}">
        <p14:creationId xmlns:p14="http://schemas.microsoft.com/office/powerpoint/2010/main" val="1933968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22</a:t>
            </a:fld>
            <a:endParaRPr lang="nl-NL"/>
          </a:p>
        </p:txBody>
      </p:sp>
    </p:spTree>
    <p:extLst>
      <p:ext uri="{BB962C8B-B14F-4D97-AF65-F5344CB8AC3E}">
        <p14:creationId xmlns:p14="http://schemas.microsoft.com/office/powerpoint/2010/main" val="64712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about structured tasks. </a:t>
            </a:r>
            <a:endParaRPr lang="nl-NL" dirty="0"/>
          </a:p>
        </p:txBody>
      </p:sp>
      <p:sp>
        <p:nvSpPr>
          <p:cNvPr id="4" name="Slide Number Placeholder 3"/>
          <p:cNvSpPr>
            <a:spLocks noGrp="1"/>
          </p:cNvSpPr>
          <p:nvPr>
            <p:ph type="sldNum" sz="quarter" idx="5"/>
          </p:nvPr>
        </p:nvSpPr>
        <p:spPr/>
        <p:txBody>
          <a:bodyPr/>
          <a:lstStyle/>
          <a:p>
            <a:fld id="{B29E7DCB-0AEB-40A3-8DD8-A3D7E21D4DDB}" type="slidenum">
              <a:rPr lang="nl-NL" smtClean="0"/>
              <a:t>23</a:t>
            </a:fld>
            <a:endParaRPr lang="nl-NL"/>
          </a:p>
        </p:txBody>
      </p:sp>
    </p:spTree>
    <p:extLst>
      <p:ext uri="{BB962C8B-B14F-4D97-AF65-F5344CB8AC3E}">
        <p14:creationId xmlns:p14="http://schemas.microsoft.com/office/powerpoint/2010/main" val="37959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about structured tasks. </a:t>
            </a:r>
            <a:endParaRPr lang="nl-NL" dirty="0"/>
          </a:p>
        </p:txBody>
      </p:sp>
      <p:sp>
        <p:nvSpPr>
          <p:cNvPr id="4" name="Slide Number Placeholder 3"/>
          <p:cNvSpPr>
            <a:spLocks noGrp="1"/>
          </p:cNvSpPr>
          <p:nvPr>
            <p:ph type="sldNum" sz="quarter" idx="5"/>
          </p:nvPr>
        </p:nvSpPr>
        <p:spPr/>
        <p:txBody>
          <a:bodyPr/>
          <a:lstStyle/>
          <a:p>
            <a:fld id="{B29E7DCB-0AEB-40A3-8DD8-A3D7E21D4DDB}" type="slidenum">
              <a:rPr lang="nl-NL" smtClean="0"/>
              <a:t>24</a:t>
            </a:fld>
            <a:endParaRPr lang="nl-NL"/>
          </a:p>
        </p:txBody>
      </p:sp>
    </p:spTree>
    <p:extLst>
      <p:ext uri="{BB962C8B-B14F-4D97-AF65-F5344CB8AC3E}">
        <p14:creationId xmlns:p14="http://schemas.microsoft.com/office/powerpoint/2010/main" val="3902230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to a nascent but growing stream of literature on technology adoption and usage in auditing.</a:t>
            </a:r>
          </a:p>
          <a:p>
            <a:endParaRPr lang="en-US" dirty="0"/>
          </a:p>
          <a:p>
            <a:r>
              <a:rPr lang="en-US" dirty="0"/>
              <a:t>Contributes to the literature on professional skepticism</a:t>
            </a:r>
            <a:endParaRPr lang="nl-NL" dirty="0"/>
          </a:p>
        </p:txBody>
      </p:sp>
      <p:sp>
        <p:nvSpPr>
          <p:cNvPr id="4" name="Slide Number Placeholder 3"/>
          <p:cNvSpPr>
            <a:spLocks noGrp="1"/>
          </p:cNvSpPr>
          <p:nvPr>
            <p:ph type="sldNum" sz="quarter" idx="5"/>
          </p:nvPr>
        </p:nvSpPr>
        <p:spPr/>
        <p:txBody>
          <a:bodyPr/>
          <a:lstStyle/>
          <a:p>
            <a:fld id="{B29E7DCB-0AEB-40A3-8DD8-A3D7E21D4DDB}" type="slidenum">
              <a:rPr lang="nl-NL" smtClean="0"/>
              <a:t>30</a:t>
            </a:fld>
            <a:endParaRPr lang="nl-NL"/>
          </a:p>
        </p:txBody>
      </p:sp>
    </p:spTree>
    <p:extLst>
      <p:ext uri="{BB962C8B-B14F-4D97-AF65-F5344CB8AC3E}">
        <p14:creationId xmlns:p14="http://schemas.microsoft.com/office/powerpoint/2010/main" val="7294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Netherlands AI market size</a:t>
            </a:r>
          </a:p>
        </p:txBody>
      </p:sp>
      <p:sp>
        <p:nvSpPr>
          <p:cNvPr id="4" name="Slide Number Placeholder 3"/>
          <p:cNvSpPr>
            <a:spLocks noGrp="1"/>
          </p:cNvSpPr>
          <p:nvPr>
            <p:ph type="sldNum" sz="quarter" idx="5"/>
          </p:nvPr>
        </p:nvSpPr>
        <p:spPr/>
        <p:txBody>
          <a:bodyPr/>
          <a:lstStyle/>
          <a:p>
            <a:fld id="{3E23050F-CC8E-4125-AF97-9ABE61E71B1F}" type="slidenum">
              <a:rPr lang="nl-NL" smtClean="0"/>
              <a:t>3</a:t>
            </a:fld>
            <a:endParaRPr lang="nl-NL"/>
          </a:p>
        </p:txBody>
      </p:sp>
    </p:spTree>
    <p:extLst>
      <p:ext uri="{BB962C8B-B14F-4D97-AF65-F5344CB8AC3E}">
        <p14:creationId xmlns:p14="http://schemas.microsoft.com/office/powerpoint/2010/main" val="240549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i="0" dirty="0">
                <a:solidFill>
                  <a:srgbClr val="333333"/>
                </a:solidFill>
                <a:effectLst/>
                <a:highlight>
                  <a:srgbClr val="FFFFFF"/>
                </a:highlight>
                <a:latin typeface="Helvetica" pitchFamily="2" charset="0"/>
              </a:rPr>
              <a:t>Automation bias refers to a specific class of errors people tend to make in highly automated decision making contexts, when many decisions are handled by automated aids (e.g., computers), and the human actor is largely present to monitor on-going tasks. Highly automated decision making contexts include monitoring of nuclear power reactors, automatic pilots, and even spell checking programs. Omission errors occur when the human decision maker does not notice an automated decision aid failure (e.g., when a spell check program fails to alert the user of a misspelled word). A commission error is when the human decision maker fails to catch an active error of an automated decision aid (e.g., when a spell checker program suggests and incorrectly spelled word to replace a correctly spelled one).</a:t>
            </a:r>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8</a:t>
            </a:fld>
            <a:endParaRPr lang="nl-NL"/>
          </a:p>
        </p:txBody>
      </p:sp>
    </p:spTree>
    <p:extLst>
      <p:ext uri="{BB962C8B-B14F-4D97-AF65-F5344CB8AC3E}">
        <p14:creationId xmlns:p14="http://schemas.microsoft.com/office/powerpoint/2010/main" val="278239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that you are driving to work via your normal route. You run into traffic and you predict that a different route will be faster. You get to work 20 minutes later than usual, and you learn from a coworker that your decision to abandon your route was costly; the traffic was not as bad as it seemed. Many of us have made mistakes like this one, and most would shrug it off. Very few people would decide to never again trust their own judgment in such situations. Now imagine the same scenario, but instead of you having wrongly decided to abandon your route, your traffic-sensitive GPS made the error. Upon learning that the GPS made a mistake, many of us would lose confidence in the machine, becoming reluctant to use it again in a similar situation. It seems that the errors that we tolerate in humans become less tolerable when machines make them. We believe that this example highlights a general tendency for people to more quickly lose confidence in algorithmic than human forecasters after seeing them make the same mistake.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2200" dirty="0"/>
              <a:t>People's tendency to mistrust or avoid using algorithms, especially when algorithms make mistakes.</a:t>
            </a:r>
          </a:p>
          <a:p>
            <a:endParaRPr lang="en-US" sz="2200" dirty="0"/>
          </a:p>
          <a:p>
            <a:r>
              <a:rPr lang="en-US" sz="2200" dirty="0"/>
              <a:t>Root causes:</a:t>
            </a:r>
          </a:p>
          <a:p>
            <a:pPr lvl="1">
              <a:buFont typeface="Arial" panose="020B0604020202020204" pitchFamily="34" charset="0"/>
              <a:buChar char="•"/>
            </a:pPr>
            <a:r>
              <a:rPr lang="en-US" sz="1800" b="1" i="0" dirty="0">
                <a:effectLst/>
                <a:latin typeface="Arial" panose="020B0604020202020204" pitchFamily="34" charset="0"/>
                <a:cs typeface="Arial" panose="020B0604020202020204" pitchFamily="34" charset="0"/>
              </a:rPr>
              <a:t>Perceived Lack of Control:</a:t>
            </a:r>
            <a:r>
              <a:rPr lang="en-US" sz="1800" b="0" i="0" dirty="0">
                <a:effectLst/>
                <a:latin typeface="Arial" panose="020B0604020202020204" pitchFamily="34" charset="0"/>
                <a:cs typeface="Arial" panose="020B0604020202020204" pitchFamily="34" charset="0"/>
              </a:rPr>
              <a:t> Feeling of losing control when decisions are automated.</a:t>
            </a:r>
          </a:p>
          <a:p>
            <a:pPr lvl="1">
              <a:buFont typeface="Arial" panose="020B0604020202020204" pitchFamily="34" charset="0"/>
              <a:buChar char="•"/>
            </a:pPr>
            <a:r>
              <a:rPr lang="en-US" sz="1800" b="1" i="0" dirty="0">
                <a:effectLst/>
                <a:latin typeface="Arial" panose="020B0604020202020204" pitchFamily="34" charset="0"/>
                <a:cs typeface="Arial" panose="020B0604020202020204" pitchFamily="34" charset="0"/>
              </a:rPr>
              <a:t>Distrust in Technology:</a:t>
            </a:r>
            <a:r>
              <a:rPr lang="en-US" sz="1800" b="0" i="0" dirty="0">
                <a:effectLst/>
                <a:latin typeface="Arial" panose="020B0604020202020204" pitchFamily="34" charset="0"/>
                <a:cs typeface="Arial" panose="020B0604020202020204" pitchFamily="34" charset="0"/>
              </a:rPr>
              <a:t> Skepticism towards machine ability to understand and incorporate human values and nuances.</a:t>
            </a:r>
          </a:p>
          <a:p>
            <a:pPr lvl="1">
              <a:buFont typeface="Arial" panose="020B0604020202020204" pitchFamily="34" charset="0"/>
              <a:buChar char="•"/>
            </a:pPr>
            <a:r>
              <a:rPr lang="en-US" sz="1800" b="1" i="0" dirty="0">
                <a:effectLst/>
                <a:latin typeface="Arial" panose="020B0604020202020204" pitchFamily="34" charset="0"/>
                <a:cs typeface="Arial" panose="020B0604020202020204" pitchFamily="34" charset="0"/>
              </a:rPr>
              <a:t>Inability to Understand Algorithms:</a:t>
            </a:r>
            <a:r>
              <a:rPr lang="en-US" sz="1800" b="0" i="0" dirty="0">
                <a:effectLst/>
                <a:latin typeface="Arial" panose="020B0604020202020204" pitchFamily="34" charset="0"/>
                <a:cs typeface="Arial" panose="020B0604020202020204" pitchFamily="34" charset="0"/>
              </a:rPr>
              <a:t> Complex and opaque nature of some algorithms, making them “black boxes.”</a:t>
            </a:r>
          </a:p>
          <a:p>
            <a:pPr lvl="1"/>
            <a:endParaRPr lang="en-US" sz="1800" dirty="0"/>
          </a:p>
          <a:p>
            <a:r>
              <a:rPr lang="en-US" sz="1800" b="1" i="0" dirty="0">
                <a:effectLst/>
                <a:latin typeface="Arial" panose="020B0604020202020204" pitchFamily="34" charset="0"/>
                <a:cs typeface="Arial" panose="020B0604020202020204" pitchFamily="34" charset="0"/>
              </a:rPr>
              <a:t>Underutilization of Technology:</a:t>
            </a:r>
            <a:r>
              <a:rPr lang="en-US" sz="1800" b="0" i="0" dirty="0">
                <a:solidFill>
                  <a:srgbClr val="374151"/>
                </a:solidFill>
                <a:effectLst/>
                <a:latin typeface="Arial" panose="020B0604020202020204" pitchFamily="34" charset="0"/>
                <a:cs typeface="Arial" panose="020B0604020202020204" pitchFamily="34" charset="0"/>
              </a:rPr>
              <a:t> Failing to leverage beneficial, efficient automated systems.</a:t>
            </a:r>
            <a:endParaRPr lang="nl-NL" dirty="0"/>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9</a:t>
            </a:fld>
            <a:endParaRPr lang="nl-NL"/>
          </a:p>
        </p:txBody>
      </p:sp>
    </p:spTree>
    <p:extLst>
      <p:ext uri="{BB962C8B-B14F-4D97-AF65-F5344CB8AC3E}">
        <p14:creationId xmlns:p14="http://schemas.microsoft.com/office/powerpoint/2010/main" val="230530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Why</a:t>
            </a:r>
            <a:r>
              <a:rPr lang="nl-NL" b="1" dirty="0"/>
              <a:t> is </a:t>
            </a:r>
            <a:r>
              <a:rPr lang="nl-NL" b="1" dirty="0" err="1"/>
              <a:t>it</a:t>
            </a:r>
            <a:r>
              <a:rPr lang="nl-NL" b="1" dirty="0"/>
              <a:t> important?</a:t>
            </a:r>
          </a:p>
          <a:p>
            <a:endParaRPr lang="nl-NL" b="1" dirty="0"/>
          </a:p>
          <a:p>
            <a:pPr algn="just"/>
            <a:r>
              <a:rPr lang="en-US" b="1" dirty="0">
                <a:sym typeface="Wingdings" panose="05000000000000000000" pitchFamily="2" charset="2"/>
              </a:rPr>
              <a:t>Benefits</a:t>
            </a:r>
            <a:r>
              <a:rPr lang="en-US" dirty="0">
                <a:sym typeface="Wingdings" panose="05000000000000000000" pitchFamily="2" charset="2"/>
              </a:rPr>
              <a:t> of automation only fully materialize if auditors utilize it in an appropriate way.</a:t>
            </a:r>
          </a:p>
          <a:p>
            <a:pPr marL="342900" lvl="1" indent="0">
              <a:buNone/>
            </a:pPr>
            <a:endParaRPr lang="nl-NL" sz="1800" dirty="0"/>
          </a:p>
          <a:p>
            <a:pPr algn="just"/>
            <a:r>
              <a:rPr lang="en-US" dirty="0">
                <a:sym typeface="Wingdings" panose="05000000000000000000" pitchFamily="2" charset="2"/>
              </a:rPr>
              <a:t>Most research focuses on potential </a:t>
            </a:r>
            <a:r>
              <a:rPr lang="en-US" b="1" dirty="0">
                <a:sym typeface="Wingdings" panose="05000000000000000000" pitchFamily="2" charset="2"/>
              </a:rPr>
              <a:t>lower reliance</a:t>
            </a:r>
            <a:r>
              <a:rPr lang="en-US" dirty="0">
                <a:sym typeface="Wingdings" panose="05000000000000000000" pitchFamily="2" charset="2"/>
              </a:rPr>
              <a:t> on automation (</a:t>
            </a:r>
            <a:r>
              <a:rPr lang="en-US" dirty="0" err="1">
                <a:sym typeface="Wingdings" panose="05000000000000000000" pitchFamily="2" charset="2"/>
              </a:rPr>
              <a:t>Dietvorst</a:t>
            </a:r>
            <a:r>
              <a:rPr lang="en-US" dirty="0">
                <a:sym typeface="Wingdings" panose="05000000000000000000" pitchFamily="2" charset="2"/>
              </a:rPr>
              <a:t> </a:t>
            </a:r>
            <a:r>
              <a:rPr lang="en-US" i="1" dirty="0">
                <a:sym typeface="Wingdings" panose="05000000000000000000" pitchFamily="2" charset="2"/>
              </a:rPr>
              <a:t>et al. </a:t>
            </a:r>
            <a:r>
              <a:rPr lang="en-US" dirty="0">
                <a:sym typeface="Wingdings" panose="05000000000000000000" pitchFamily="2" charset="2"/>
              </a:rPr>
              <a:t>2015; 2018; </a:t>
            </a:r>
            <a:r>
              <a:rPr lang="en-US" dirty="0" err="1">
                <a:sym typeface="Wingdings" panose="05000000000000000000" pitchFamily="2" charset="2"/>
              </a:rPr>
              <a:t>Emett</a:t>
            </a:r>
            <a:r>
              <a:rPr lang="en-US" dirty="0">
                <a:sym typeface="Wingdings" panose="05000000000000000000" pitchFamily="2" charset="2"/>
              </a:rPr>
              <a:t> </a:t>
            </a:r>
            <a:r>
              <a:rPr lang="en-US" i="1" dirty="0">
                <a:sym typeface="Wingdings" panose="05000000000000000000" pitchFamily="2" charset="2"/>
              </a:rPr>
              <a:t>et al. </a:t>
            </a:r>
            <a:r>
              <a:rPr lang="en-US" dirty="0">
                <a:sym typeface="Wingdings" panose="05000000000000000000" pitchFamily="2" charset="2"/>
              </a:rPr>
              <a:t>2021; Cao, Duh, Tan, and Xu 2022; </a:t>
            </a:r>
            <a:r>
              <a:rPr lang="en-US" dirty="0" err="1">
                <a:sym typeface="Wingdings" panose="05000000000000000000" pitchFamily="2" charset="2"/>
              </a:rPr>
              <a:t>Commerford</a:t>
            </a:r>
            <a:r>
              <a:rPr lang="en-US" dirty="0">
                <a:sym typeface="Wingdings" panose="05000000000000000000" pitchFamily="2" charset="2"/>
              </a:rPr>
              <a:t> </a:t>
            </a:r>
            <a:r>
              <a:rPr lang="en-US" i="1" dirty="0">
                <a:sym typeface="Wingdings" panose="05000000000000000000" pitchFamily="2" charset="2"/>
              </a:rPr>
              <a:t>et al. </a:t>
            </a:r>
            <a:r>
              <a:rPr lang="en-US" dirty="0">
                <a:sym typeface="Wingdings" panose="05000000000000000000" pitchFamily="2" charset="2"/>
              </a:rPr>
              <a:t>2022)</a:t>
            </a:r>
          </a:p>
          <a:p>
            <a:pPr marL="0" indent="0" algn="just">
              <a:buNone/>
            </a:pPr>
            <a:endParaRPr lang="en-US" dirty="0">
              <a:sym typeface="Wingdings" panose="05000000000000000000" pitchFamily="2" charset="2"/>
            </a:endParaRPr>
          </a:p>
          <a:p>
            <a:pPr algn="just"/>
            <a:r>
              <a:rPr lang="en-US" dirty="0">
                <a:sym typeface="Wingdings" panose="05000000000000000000" pitchFamily="2" charset="2"/>
              </a:rPr>
              <a:t>This study examines the effect of </a:t>
            </a:r>
            <a:r>
              <a:rPr lang="en-US" b="1" dirty="0">
                <a:sym typeface="Wingdings" panose="05000000000000000000" pitchFamily="2" charset="2"/>
              </a:rPr>
              <a:t>automation usage on professional skepticism </a:t>
            </a:r>
            <a:r>
              <a:rPr lang="en-US" dirty="0">
                <a:sym typeface="Wingdings" panose="05000000000000000000" pitchFamily="2" charset="2"/>
              </a:rPr>
              <a:t>and predicts that auditors may </a:t>
            </a:r>
            <a:r>
              <a:rPr lang="en-US" b="1" dirty="0">
                <a:sym typeface="Wingdings" panose="05000000000000000000" pitchFamily="2" charset="2"/>
              </a:rPr>
              <a:t>rely to a greater extent </a:t>
            </a:r>
            <a:r>
              <a:rPr lang="en-US" dirty="0">
                <a:sym typeface="Wingdings" panose="05000000000000000000" pitchFamily="2" charset="2"/>
              </a:rPr>
              <a:t>on automation than on human colleagues.</a:t>
            </a:r>
            <a:endParaRPr lang="en-US" dirty="0"/>
          </a:p>
          <a:p>
            <a:endParaRPr lang="nl-NL" b="1" dirty="0"/>
          </a:p>
        </p:txBody>
      </p:sp>
      <p:sp>
        <p:nvSpPr>
          <p:cNvPr id="4" name="Slide Number Placeholder 3"/>
          <p:cNvSpPr>
            <a:spLocks noGrp="1"/>
          </p:cNvSpPr>
          <p:nvPr>
            <p:ph type="sldNum" sz="quarter" idx="5"/>
          </p:nvPr>
        </p:nvSpPr>
        <p:spPr/>
        <p:txBody>
          <a:bodyPr/>
          <a:lstStyle/>
          <a:p>
            <a:fld id="{3E23050F-CC8E-4125-AF97-9ABE61E71B1F}" type="slidenum">
              <a:rPr lang="nl-NL" smtClean="0"/>
              <a:t>12</a:t>
            </a:fld>
            <a:endParaRPr lang="nl-NL"/>
          </a:p>
        </p:txBody>
      </p:sp>
    </p:spTree>
    <p:extLst>
      <p:ext uri="{BB962C8B-B14F-4D97-AF65-F5344CB8AC3E}">
        <p14:creationId xmlns:p14="http://schemas.microsoft.com/office/powerpoint/2010/main" val="4246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13</a:t>
            </a:fld>
            <a:endParaRPr lang="nl-NL"/>
          </a:p>
        </p:txBody>
      </p:sp>
    </p:spTree>
    <p:extLst>
      <p:ext uri="{BB962C8B-B14F-4D97-AF65-F5344CB8AC3E}">
        <p14:creationId xmlns:p14="http://schemas.microsoft.com/office/powerpoint/2010/main" val="358113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14</a:t>
            </a:fld>
            <a:endParaRPr lang="nl-NL"/>
          </a:p>
        </p:txBody>
      </p:sp>
    </p:spTree>
    <p:extLst>
      <p:ext uri="{BB962C8B-B14F-4D97-AF65-F5344CB8AC3E}">
        <p14:creationId xmlns:p14="http://schemas.microsoft.com/office/powerpoint/2010/main" val="216231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propose a counterarguing mindset intervention.</a:t>
            </a:r>
          </a:p>
          <a:p>
            <a:endParaRPr lang="en-US" dirty="0"/>
          </a:p>
          <a:p>
            <a:r>
              <a:rPr lang="en-US" dirty="0"/>
              <a:t>A counterarguing mindset is a state of mind in which individuals generate reasons why a proposition is not true or a state of affairs could not occur. For example of politicians and commercials.</a:t>
            </a:r>
          </a:p>
          <a:p>
            <a:endParaRPr lang="en-US" dirty="0"/>
          </a:p>
          <a:p>
            <a:r>
              <a:rPr lang="en-US" dirty="0"/>
              <a:t>This effect is more impactful when the behavior in the presence of a counterarguing mindset differs more from that in the absence of a counterarguing mindset. For instance, when auditors believe that automation operates at a nearly perfect rate, counterarguing may lead to more belief revision than when auditors have a more nuanced expectation.</a:t>
            </a:r>
            <a:endParaRPr lang="nl-NL" dirty="0"/>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15</a:t>
            </a:fld>
            <a:endParaRPr lang="nl-NL"/>
          </a:p>
        </p:txBody>
      </p:sp>
    </p:spTree>
    <p:extLst>
      <p:ext uri="{BB962C8B-B14F-4D97-AF65-F5344CB8AC3E}">
        <p14:creationId xmlns:p14="http://schemas.microsoft.com/office/powerpoint/2010/main" val="303381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study has three main aims. The first aim of the study is to examine how auditors’ automation usage affects their professional skepticism. I compare the professional skepticism exercised towards work conducted by automated tools and techniques compared to the same work conducted by a human colleague. My prediction and finding is that in audit tasks, auditors are less skeptical towards work conducted by the audit firm’s automated tools and techniques than to the same work conducted a human colleague. I will dive into the mechanism for this later.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Hypothesis 2</a:t>
            </a:r>
            <a:r>
              <a:rPr lang="en-US" sz="1200" dirty="0">
                <a:latin typeface="Arial" panose="020B0604020202020204" pitchFamily="34" charset="0"/>
                <a:cs typeface="Arial" panose="020B0604020202020204" pitchFamily="34" charset="0"/>
              </a:rPr>
              <a:t>: The negative effect of automated tools and technologies usage on professional skepticism is weakened when auditors are prompted with a counterarguing mindset.</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16</a:t>
            </a:fld>
            <a:endParaRPr lang="nl-NL"/>
          </a:p>
        </p:txBody>
      </p:sp>
    </p:spTree>
    <p:extLst>
      <p:ext uri="{BB962C8B-B14F-4D97-AF65-F5344CB8AC3E}">
        <p14:creationId xmlns:p14="http://schemas.microsoft.com/office/powerpoint/2010/main" val="376057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8756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03051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29643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97556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441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91996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192559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28715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A50A53FC-CC21-0F4F-512D-2439066CFD73}"/>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89684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2181917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F25233C3-B827-615B-9D41-96648AE480C3}"/>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0637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4477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38684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5806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27096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9" name="Text Placeholder 2"/>
          <p:cNvSpPr>
            <a:spLocks noGrp="1"/>
          </p:cNvSpPr>
          <p:nvPr>
            <p:ph idx="11"/>
          </p:nvPr>
        </p:nvSpPr>
        <p:spPr>
          <a:xfrm>
            <a:off x="838199" y="1667876"/>
            <a:ext cx="10515600" cy="4394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838199" y="17262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Content Placeholder 2"/>
          <p:cNvSpPr>
            <a:spLocks noGrp="1"/>
          </p:cNvSpPr>
          <p:nvPr>
            <p:ph idx="10" hasCustomPrompt="1"/>
          </p:nvPr>
        </p:nvSpPr>
        <p:spPr>
          <a:xfrm>
            <a:off x="4569995" y="6352007"/>
            <a:ext cx="3052011" cy="385929"/>
          </a:xfrm>
        </p:spPr>
        <p:txBody>
          <a:bodyPr>
            <a:normAutofit/>
          </a:bodyPr>
          <a:lstStyle>
            <a:lvl1pPr marL="0" indent="0" algn="ctr">
              <a:buNone/>
              <a:defRPr sz="135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[EVENT]  |  [NAME]</a:t>
            </a:r>
          </a:p>
        </p:txBody>
      </p:sp>
    </p:spTree>
    <p:extLst>
      <p:ext uri="{BB962C8B-B14F-4D97-AF65-F5344CB8AC3E}">
        <p14:creationId xmlns:p14="http://schemas.microsoft.com/office/powerpoint/2010/main" val="134956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44440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77721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921782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3" r:id="rId5"/>
    <p:sldLayoutId id="2147483656" r:id="rId6"/>
    <p:sldLayoutId id="2147483690" r:id="rId7"/>
  </p:sldLayoutIdLst>
  <p:hf hdr="0" dt="0"/>
  <p:txStyles>
    <p:title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739655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59670600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88081886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767181927"/>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a:xfrm>
            <a:off x="1003852" y="1669773"/>
            <a:ext cx="10553148" cy="4621421"/>
          </a:xfrm>
        </p:spPr>
        <p:txBody>
          <a:bodyPr>
            <a:normAutofit fontScale="90000"/>
          </a:bodyPr>
          <a:lstStyle/>
          <a:p>
            <a:pPr marL="0" indent="0">
              <a:lnSpc>
                <a:spcPct val="130000"/>
              </a:lnSpc>
              <a:spcBef>
                <a:spcPts val="0"/>
              </a:spcBef>
              <a:buFont typeface="Arial" panose="020B0604020202020204" pitchFamily="34" charset="0"/>
              <a:buNone/>
            </a:pPr>
            <a:br>
              <a:rPr lang="nl-NL" sz="4800" dirty="0"/>
            </a:br>
            <a:br>
              <a:rPr lang="nl-NL" sz="2800" dirty="0"/>
            </a:br>
            <a:br>
              <a:rPr lang="nl-NL" sz="2800" dirty="0"/>
            </a:br>
            <a:br>
              <a:rPr lang="nl-NL" sz="2800" dirty="0"/>
            </a:br>
            <a:r>
              <a:rPr lang="en-US" sz="2800" b="1" dirty="0"/>
              <a:t>Christian Peters</a:t>
            </a:r>
            <a:br>
              <a:rPr lang="en-US" sz="3200" b="1" dirty="0"/>
            </a:br>
            <a:r>
              <a:rPr lang="nl-NL" sz="2000" dirty="0" err="1"/>
              <a:t>Nanyang</a:t>
            </a:r>
            <a:r>
              <a:rPr lang="nl-NL" sz="2000" dirty="0"/>
              <a:t> </a:t>
            </a:r>
            <a:r>
              <a:rPr lang="nl-NL" sz="2000" dirty="0" err="1"/>
              <a:t>Busniness</a:t>
            </a:r>
            <a:r>
              <a:rPr lang="nl-NL" sz="2000" dirty="0"/>
              <a:t> School</a:t>
            </a:r>
            <a:br>
              <a:rPr lang="nl-NL" sz="2000" b="1" dirty="0"/>
            </a:br>
            <a:br>
              <a:rPr lang="nl-NL" sz="2000" b="1" dirty="0"/>
            </a:br>
            <a:endParaRPr lang="nl-NL" sz="3200" i="1" dirty="0"/>
          </a:p>
        </p:txBody>
      </p:sp>
      <p:sp>
        <p:nvSpPr>
          <p:cNvPr id="3" name="TextBox 2">
            <a:extLst>
              <a:ext uri="{FF2B5EF4-FFF2-40B4-BE49-F238E27FC236}">
                <a16:creationId xmlns:a16="http://schemas.microsoft.com/office/drawing/2014/main" id="{EA952756-E4FF-A173-5C04-FED8ACC7FDD3}"/>
              </a:ext>
            </a:extLst>
          </p:cNvPr>
          <p:cNvSpPr txBox="1"/>
          <p:nvPr/>
        </p:nvSpPr>
        <p:spPr>
          <a:xfrm>
            <a:off x="1003852" y="1490499"/>
            <a:ext cx="7517848" cy="1077218"/>
          </a:xfrm>
          <a:prstGeom prst="rect">
            <a:avLst/>
          </a:prstGeom>
          <a:noFill/>
        </p:spPr>
        <p:txBody>
          <a:bodyPr wrap="square">
            <a:spAutoFit/>
          </a:bodyPr>
          <a:lstStyle/>
          <a:p>
            <a:r>
              <a:rPr lang="en-US" sz="3200" b="1" dirty="0">
                <a:solidFill>
                  <a:schemeClr val="bg1"/>
                </a:solidFill>
                <a:latin typeface="Palatino"/>
              </a:rPr>
              <a:t>Auditor automation usage and professional skepticism</a:t>
            </a:r>
            <a:endParaRPr lang="nl-NL" sz="3200" dirty="0">
              <a:solidFill>
                <a:schemeClr val="bg1"/>
              </a:solidFill>
              <a:latin typeface="Palatino"/>
            </a:endParaRPr>
          </a:p>
        </p:txBody>
      </p:sp>
      <p:pic>
        <p:nvPicPr>
          <p:cNvPr id="7" name="Picture 6">
            <a:extLst>
              <a:ext uri="{FF2B5EF4-FFF2-40B4-BE49-F238E27FC236}">
                <a16:creationId xmlns:a16="http://schemas.microsoft.com/office/drawing/2014/main" id="{871C592B-B04F-D1B8-6A3B-2F6F5B343F43}"/>
              </a:ext>
            </a:extLst>
          </p:cNvPr>
          <p:cNvPicPr>
            <a:picLocks noChangeAspect="1"/>
          </p:cNvPicPr>
          <p:nvPr/>
        </p:nvPicPr>
        <p:blipFill>
          <a:blip r:embed="rId2"/>
          <a:srcRect l="595" r="595"/>
          <a:stretch/>
        </p:blipFill>
        <p:spPr>
          <a:xfrm>
            <a:off x="8647573" y="3143863"/>
            <a:ext cx="2540575" cy="2571184"/>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307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0077-0158-E304-3311-7EF9FF16630B}"/>
              </a:ext>
            </a:extLst>
          </p:cNvPr>
          <p:cNvSpPr>
            <a:spLocks noGrp="1"/>
          </p:cNvSpPr>
          <p:nvPr>
            <p:ph type="title"/>
          </p:nvPr>
        </p:nvSpPr>
        <p:spPr/>
        <p:txBody>
          <a:bodyPr/>
          <a:lstStyle/>
          <a:p>
            <a:endParaRPr lang="en-US">
              <a:latin typeface="Palatino"/>
            </a:endParaRPr>
          </a:p>
        </p:txBody>
      </p:sp>
      <p:sp>
        <p:nvSpPr>
          <p:cNvPr id="3" name="Content Placeholder 2">
            <a:extLst>
              <a:ext uri="{FF2B5EF4-FFF2-40B4-BE49-F238E27FC236}">
                <a16:creationId xmlns:a16="http://schemas.microsoft.com/office/drawing/2014/main" id="{A97B980D-491E-5B2C-517D-A9C82B3FD8DE}"/>
              </a:ext>
            </a:extLst>
          </p:cNvPr>
          <p:cNvSpPr>
            <a:spLocks noGrp="1"/>
          </p:cNvSpPr>
          <p:nvPr>
            <p:ph idx="1"/>
          </p:nvPr>
        </p:nvSpPr>
        <p:spPr/>
        <p:txBody>
          <a:bodyPr/>
          <a:lstStyle/>
          <a:p>
            <a:endParaRPr lang="en-US">
              <a:latin typeface="Palatino"/>
            </a:endParaRPr>
          </a:p>
        </p:txBody>
      </p:sp>
      <p:pic>
        <p:nvPicPr>
          <p:cNvPr id="4" name="Picture 2" descr="Leading with automation">
            <a:extLst>
              <a:ext uri="{FF2B5EF4-FFF2-40B4-BE49-F238E27FC236}">
                <a16:creationId xmlns:a16="http://schemas.microsoft.com/office/drawing/2014/main" id="{5AAEF7E2-754D-618E-C5A8-5356FAAA9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50" y="-120316"/>
            <a:ext cx="12405895" cy="697831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5">
            <a:extLst>
              <a:ext uri="{FF2B5EF4-FFF2-40B4-BE49-F238E27FC236}">
                <a16:creationId xmlns:a16="http://schemas.microsoft.com/office/drawing/2014/main" id="{05FA776A-2FAB-7BE1-3143-F70AAC74C6E9}"/>
              </a:ext>
            </a:extLst>
          </p:cNvPr>
          <p:cNvSpPr txBox="1">
            <a:spLocks/>
          </p:cNvSpPr>
          <p:nvPr/>
        </p:nvSpPr>
        <p:spPr>
          <a:xfrm>
            <a:off x="838197" y="1346669"/>
            <a:ext cx="12075697" cy="439455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sp>
        <p:nvSpPr>
          <p:cNvPr id="8" name="Content Placeholder 1">
            <a:extLst>
              <a:ext uri="{FF2B5EF4-FFF2-40B4-BE49-F238E27FC236}">
                <a16:creationId xmlns:a16="http://schemas.microsoft.com/office/drawing/2014/main" id="{C937F575-E555-DECC-FFFD-C93DABB92F60}"/>
              </a:ext>
            </a:extLst>
          </p:cNvPr>
          <p:cNvSpPr txBox="1">
            <a:spLocks/>
          </p:cNvSpPr>
          <p:nvPr/>
        </p:nvSpPr>
        <p:spPr>
          <a:xfrm>
            <a:off x="4145122" y="779016"/>
            <a:ext cx="7933038" cy="1952585"/>
          </a:xfrm>
          <a:prstGeom prst="rect">
            <a:avLst/>
          </a:prstGeom>
          <a:solidFill>
            <a:schemeClr val="tx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386A"/>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b="1" dirty="0">
                <a:solidFill>
                  <a:schemeClr val="bg1"/>
                </a:solidFill>
                <a:latin typeface="Palatino"/>
              </a:rPr>
              <a:t>Perfect Automation Schema</a:t>
            </a:r>
          </a:p>
          <a:p>
            <a:endParaRPr lang="nl-NL" sz="2800" dirty="0">
              <a:solidFill>
                <a:schemeClr val="bg1"/>
              </a:solidFill>
              <a:latin typeface="Palatino"/>
            </a:endParaRPr>
          </a:p>
          <a:p>
            <a:r>
              <a:rPr lang="nl-NL" sz="2800" dirty="0" err="1">
                <a:solidFill>
                  <a:schemeClr val="bg1"/>
                </a:solidFill>
                <a:latin typeface="Palatino"/>
              </a:rPr>
              <a:t>What</a:t>
            </a:r>
            <a:r>
              <a:rPr lang="nl-NL" sz="2800" dirty="0">
                <a:solidFill>
                  <a:schemeClr val="bg1"/>
                </a:solidFill>
                <a:latin typeface="Palatino"/>
              </a:rPr>
              <a:t> </a:t>
            </a:r>
            <a:r>
              <a:rPr lang="nl-NL" sz="2800" dirty="0" err="1">
                <a:solidFill>
                  <a:schemeClr val="bg1"/>
                </a:solidFill>
                <a:latin typeface="Palatino"/>
              </a:rPr>
              <a:t>causes</a:t>
            </a:r>
            <a:r>
              <a:rPr lang="nl-NL" sz="2800" dirty="0">
                <a:solidFill>
                  <a:schemeClr val="bg1"/>
                </a:solidFill>
                <a:latin typeface="Palatino"/>
              </a:rPr>
              <a:t> </a:t>
            </a:r>
            <a:r>
              <a:rPr lang="nl-NL" sz="2800" dirty="0" err="1">
                <a:solidFill>
                  <a:schemeClr val="bg1"/>
                </a:solidFill>
                <a:latin typeface="Palatino"/>
              </a:rPr>
              <a:t>algorithm</a:t>
            </a:r>
            <a:r>
              <a:rPr lang="nl-NL" sz="2800" dirty="0">
                <a:solidFill>
                  <a:schemeClr val="bg1"/>
                </a:solidFill>
                <a:latin typeface="Palatino"/>
              </a:rPr>
              <a:t> </a:t>
            </a:r>
            <a:r>
              <a:rPr lang="nl-NL" sz="2800" dirty="0" err="1">
                <a:solidFill>
                  <a:schemeClr val="bg1"/>
                </a:solidFill>
                <a:latin typeface="Palatino"/>
              </a:rPr>
              <a:t>aversion</a:t>
            </a:r>
            <a:r>
              <a:rPr lang="nl-NL" sz="2800" dirty="0">
                <a:solidFill>
                  <a:schemeClr val="bg1"/>
                </a:solidFill>
                <a:latin typeface="Palatino"/>
              </a:rPr>
              <a:t> or </a:t>
            </a:r>
            <a:r>
              <a:rPr lang="nl-NL" sz="2800" dirty="0" err="1">
                <a:solidFill>
                  <a:schemeClr val="bg1"/>
                </a:solidFill>
                <a:latin typeface="Palatino"/>
              </a:rPr>
              <a:t>automation</a:t>
            </a:r>
            <a:r>
              <a:rPr lang="nl-NL" sz="2800" dirty="0">
                <a:solidFill>
                  <a:schemeClr val="bg1"/>
                </a:solidFill>
                <a:latin typeface="Palatino"/>
              </a:rPr>
              <a:t> bias?</a:t>
            </a:r>
          </a:p>
          <a:p>
            <a:pPr lvl="1"/>
            <a:r>
              <a:rPr lang="nl-NL" sz="2000" dirty="0">
                <a:solidFill>
                  <a:schemeClr val="bg1"/>
                </a:solidFill>
                <a:latin typeface="Palatino"/>
              </a:rPr>
              <a:t>(i) </a:t>
            </a:r>
            <a:r>
              <a:rPr lang="nl-NL" sz="2000" dirty="0" err="1">
                <a:solidFill>
                  <a:schemeClr val="bg1"/>
                </a:solidFill>
                <a:latin typeface="Palatino"/>
              </a:rPr>
              <a:t>errors</a:t>
            </a:r>
            <a:r>
              <a:rPr lang="nl-NL" sz="2000" dirty="0">
                <a:solidFill>
                  <a:schemeClr val="bg1"/>
                </a:solidFill>
                <a:latin typeface="Palatino"/>
              </a:rPr>
              <a:t> or </a:t>
            </a:r>
            <a:r>
              <a:rPr lang="nl-NL" sz="2000" dirty="0" err="1">
                <a:solidFill>
                  <a:schemeClr val="bg1"/>
                </a:solidFill>
                <a:latin typeface="Palatino"/>
              </a:rPr>
              <a:t>false</a:t>
            </a:r>
            <a:r>
              <a:rPr lang="nl-NL" sz="2000" dirty="0">
                <a:solidFill>
                  <a:schemeClr val="bg1"/>
                </a:solidFill>
                <a:latin typeface="Palatino"/>
              </a:rPr>
              <a:t> </a:t>
            </a:r>
            <a:r>
              <a:rPr lang="nl-NL" sz="2000" dirty="0" err="1">
                <a:solidFill>
                  <a:schemeClr val="bg1"/>
                </a:solidFill>
                <a:latin typeface="Palatino"/>
              </a:rPr>
              <a:t>positives</a:t>
            </a:r>
            <a:r>
              <a:rPr lang="nl-NL" sz="2000" dirty="0">
                <a:solidFill>
                  <a:schemeClr val="bg1"/>
                </a:solidFill>
                <a:latin typeface="Palatino"/>
              </a:rPr>
              <a:t>, (ii) </a:t>
            </a:r>
            <a:r>
              <a:rPr lang="nl-NL" sz="2000" dirty="0" err="1">
                <a:solidFill>
                  <a:schemeClr val="bg1"/>
                </a:solidFill>
                <a:latin typeface="Palatino"/>
              </a:rPr>
              <a:t>future</a:t>
            </a:r>
            <a:r>
              <a:rPr lang="nl-NL" sz="2000" dirty="0">
                <a:solidFill>
                  <a:schemeClr val="bg1"/>
                </a:solidFill>
                <a:latin typeface="Palatino"/>
              </a:rPr>
              <a:t> vs. past-</a:t>
            </a:r>
            <a:r>
              <a:rPr lang="nl-NL" sz="2000" dirty="0" err="1">
                <a:solidFill>
                  <a:schemeClr val="bg1"/>
                </a:solidFill>
                <a:latin typeface="Palatino"/>
              </a:rPr>
              <a:t>oriented</a:t>
            </a:r>
            <a:r>
              <a:rPr lang="nl-NL" sz="2000" dirty="0">
                <a:solidFill>
                  <a:schemeClr val="bg1"/>
                </a:solidFill>
                <a:latin typeface="Palatino"/>
              </a:rPr>
              <a:t>, </a:t>
            </a:r>
            <a:r>
              <a:rPr lang="nl-NL" sz="2000" dirty="0" err="1">
                <a:solidFill>
                  <a:schemeClr val="bg1"/>
                </a:solidFill>
                <a:latin typeface="Palatino"/>
              </a:rPr>
              <a:t>and</a:t>
            </a:r>
            <a:r>
              <a:rPr lang="nl-NL" sz="2000" dirty="0">
                <a:solidFill>
                  <a:schemeClr val="bg1"/>
                </a:solidFill>
                <a:latin typeface="Palatino"/>
              </a:rPr>
              <a:t> (iii) </a:t>
            </a:r>
            <a:r>
              <a:rPr lang="nl-NL" sz="2000" dirty="0" err="1">
                <a:solidFill>
                  <a:schemeClr val="bg1"/>
                </a:solidFill>
                <a:latin typeface="Palatino"/>
              </a:rPr>
              <a:t>egocentrism</a:t>
            </a:r>
            <a:r>
              <a:rPr lang="nl-NL" sz="2000" dirty="0">
                <a:solidFill>
                  <a:schemeClr val="bg1"/>
                </a:solidFill>
                <a:latin typeface="Palatino"/>
              </a:rPr>
              <a:t>, (iv) </a:t>
            </a:r>
            <a:r>
              <a:rPr lang="nl-NL" sz="2000" dirty="0" err="1">
                <a:solidFill>
                  <a:schemeClr val="bg1"/>
                </a:solidFill>
                <a:latin typeface="Palatino"/>
              </a:rPr>
              <a:t>competing</a:t>
            </a:r>
            <a:r>
              <a:rPr lang="nl-NL" sz="2000" dirty="0">
                <a:solidFill>
                  <a:schemeClr val="bg1"/>
                </a:solidFill>
                <a:latin typeface="Palatino"/>
              </a:rPr>
              <a:t> information, (v) </a:t>
            </a:r>
            <a:r>
              <a:rPr lang="nl-NL" sz="2000" dirty="0" err="1">
                <a:solidFill>
                  <a:schemeClr val="bg1"/>
                </a:solidFill>
                <a:latin typeface="Palatino"/>
              </a:rPr>
              <a:t>subjectivity</a:t>
            </a:r>
            <a:r>
              <a:rPr lang="nl-NL" sz="2000" dirty="0">
                <a:solidFill>
                  <a:schemeClr val="bg1"/>
                </a:solidFill>
                <a:latin typeface="Palatino"/>
              </a:rPr>
              <a:t>/</a:t>
            </a:r>
            <a:r>
              <a:rPr lang="nl-NL" sz="2000" dirty="0" err="1">
                <a:solidFill>
                  <a:schemeClr val="bg1"/>
                </a:solidFill>
                <a:latin typeface="Palatino"/>
              </a:rPr>
              <a:t>objectivity</a:t>
            </a:r>
            <a:r>
              <a:rPr lang="nl-NL" sz="2000" dirty="0">
                <a:solidFill>
                  <a:schemeClr val="bg1"/>
                </a:solidFill>
                <a:latin typeface="Palatino"/>
              </a:rPr>
              <a:t>.</a:t>
            </a:r>
          </a:p>
          <a:p>
            <a:endParaRPr lang="nl-NL" sz="2800" dirty="0">
              <a:solidFill>
                <a:schemeClr val="bg1"/>
              </a:solidFill>
              <a:latin typeface="Palatino"/>
            </a:endParaRPr>
          </a:p>
          <a:p>
            <a:pPr lvl="1"/>
            <a:endParaRPr lang="nl-NL" sz="1800" dirty="0">
              <a:latin typeface="Palatino"/>
            </a:endParaRPr>
          </a:p>
        </p:txBody>
      </p:sp>
    </p:spTree>
    <p:extLst>
      <p:ext uri="{BB962C8B-B14F-4D97-AF65-F5344CB8AC3E}">
        <p14:creationId xmlns:p14="http://schemas.microsoft.com/office/powerpoint/2010/main" val="28332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1112-B2FD-FD92-DA66-196EAA9C6EB1}"/>
              </a:ext>
            </a:extLst>
          </p:cNvPr>
          <p:cNvSpPr>
            <a:spLocks noGrp="1"/>
          </p:cNvSpPr>
          <p:nvPr>
            <p:ph type="title"/>
          </p:nvPr>
        </p:nvSpPr>
        <p:spPr/>
        <p:txBody>
          <a:bodyPr/>
          <a:lstStyle/>
          <a:p>
            <a:endParaRPr lang="en-US">
              <a:latin typeface="Palatino"/>
            </a:endParaRPr>
          </a:p>
        </p:txBody>
      </p:sp>
      <p:sp>
        <p:nvSpPr>
          <p:cNvPr id="3" name="Content Placeholder 2">
            <a:extLst>
              <a:ext uri="{FF2B5EF4-FFF2-40B4-BE49-F238E27FC236}">
                <a16:creationId xmlns:a16="http://schemas.microsoft.com/office/drawing/2014/main" id="{E2FC21B0-AA17-EBCD-7C8A-D42956D975EE}"/>
              </a:ext>
            </a:extLst>
          </p:cNvPr>
          <p:cNvSpPr>
            <a:spLocks noGrp="1"/>
          </p:cNvSpPr>
          <p:nvPr>
            <p:ph idx="1"/>
          </p:nvPr>
        </p:nvSpPr>
        <p:spPr/>
        <p:txBody>
          <a:bodyPr/>
          <a:lstStyle/>
          <a:p>
            <a:endParaRPr lang="en-US">
              <a:latin typeface="Palatino"/>
            </a:endParaRPr>
          </a:p>
        </p:txBody>
      </p:sp>
      <p:pic>
        <p:nvPicPr>
          <p:cNvPr id="4" name="Content Placeholder 10" descr="A picture containing grass, outdoor, field&#10;&#10;Description automatically generated">
            <a:extLst>
              <a:ext uri="{FF2B5EF4-FFF2-40B4-BE49-F238E27FC236}">
                <a16:creationId xmlns:a16="http://schemas.microsoft.com/office/drawing/2014/main" id="{62CE19D5-FB0A-2B12-6A42-4D347188F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633" y="0"/>
            <a:ext cx="15683545" cy="7042484"/>
          </a:xfrm>
          <a:prstGeom prst="rect">
            <a:avLst/>
          </a:prstGeom>
        </p:spPr>
      </p:pic>
      <p:sp>
        <p:nvSpPr>
          <p:cNvPr id="5" name="Rectangle 4">
            <a:extLst>
              <a:ext uri="{FF2B5EF4-FFF2-40B4-BE49-F238E27FC236}">
                <a16:creationId xmlns:a16="http://schemas.microsoft.com/office/drawing/2014/main" id="{61A50880-E546-2148-2E2D-AD0B97F3C94F}"/>
              </a:ext>
            </a:extLst>
          </p:cNvPr>
          <p:cNvSpPr/>
          <p:nvPr/>
        </p:nvSpPr>
        <p:spPr>
          <a:xfrm rot="21169476">
            <a:off x="445743" y="1569824"/>
            <a:ext cx="6500488" cy="1927237"/>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sz="2000" dirty="0">
                <a:latin typeface="Palatino"/>
              </a:rPr>
              <a:t>Harris (2017): </a:t>
            </a:r>
            <a:r>
              <a:rPr lang="en-US" sz="2000" dirty="0">
                <a:effectLst/>
                <a:latin typeface="Palatino"/>
                <a:ea typeface="DengXian" panose="02010600030101010101" pitchFamily="2" charset="-122"/>
                <a:cs typeface="Times New Roman" panose="02020603050405020304" pitchFamily="18" charset="0"/>
              </a:rPr>
              <a:t>“</a:t>
            </a:r>
            <a:r>
              <a:rPr lang="en-US" sz="2000" i="1" dirty="0">
                <a:latin typeface="Palatino"/>
                <a:ea typeface="DengXian" panose="02010600030101010101" pitchFamily="2" charset="-122"/>
                <a:cs typeface="Times New Roman" panose="02020603050405020304" pitchFamily="18" charset="0"/>
              </a:rPr>
              <a:t>A</a:t>
            </a:r>
            <a:r>
              <a:rPr lang="en-US" sz="2000" i="1" dirty="0">
                <a:effectLst/>
                <a:latin typeface="Palatino"/>
                <a:ea typeface="DengXian" panose="02010600030101010101" pitchFamily="2" charset="-122"/>
                <a:cs typeface="Times New Roman" panose="02020603050405020304" pitchFamily="18" charset="0"/>
              </a:rPr>
              <a:t>uditors should take care that they are not over relying on technology. As powerful as these tools are, or are expected to become, they nonetheless are not substitutes for the auditor’s knowledge, judgment, and exercise of professional skepticism</a:t>
            </a:r>
            <a:r>
              <a:rPr lang="en-US" sz="2000" dirty="0">
                <a:effectLst/>
                <a:latin typeface="Palatino"/>
                <a:ea typeface="DengXian" panose="02010600030101010101" pitchFamily="2" charset="-122"/>
                <a:cs typeface="Times New Roman" panose="02020603050405020304" pitchFamily="18" charset="0"/>
              </a:rPr>
              <a:t>.”</a:t>
            </a:r>
            <a:endParaRPr lang="nl-NL" sz="2000" dirty="0">
              <a:effectLst/>
              <a:latin typeface="Palatino"/>
              <a:ea typeface="DengXian" panose="02010600030101010101" pitchFamily="2" charset="-122"/>
              <a:cs typeface="Times New Roman" panose="02020603050405020304" pitchFamily="18" charset="0"/>
            </a:endParaRPr>
          </a:p>
        </p:txBody>
      </p:sp>
      <p:sp>
        <p:nvSpPr>
          <p:cNvPr id="6" name="Rectangle 5">
            <a:extLst>
              <a:ext uri="{FF2B5EF4-FFF2-40B4-BE49-F238E27FC236}">
                <a16:creationId xmlns:a16="http://schemas.microsoft.com/office/drawing/2014/main" id="{6F8FF703-46D8-93C1-8BA4-F8643353F017}"/>
              </a:ext>
            </a:extLst>
          </p:cNvPr>
          <p:cNvSpPr/>
          <p:nvPr/>
        </p:nvSpPr>
        <p:spPr>
          <a:xfrm rot="431800">
            <a:off x="5560139" y="3882641"/>
            <a:ext cx="5883533" cy="1810644"/>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sz="2000" dirty="0">
                <a:latin typeface="Palatino"/>
              </a:rPr>
              <a:t>IAASB (2021): “</a:t>
            </a:r>
            <a:r>
              <a:rPr lang="en-US" sz="2000" i="1" dirty="0">
                <a:latin typeface="Palatino"/>
              </a:rPr>
              <a:t>The use of technology may potentially create biases or a general risk of overreliance on the information or output of the audit procedure performed</a:t>
            </a:r>
            <a:r>
              <a:rPr lang="en-US" sz="2000" dirty="0">
                <a:latin typeface="Palatino"/>
              </a:rPr>
              <a:t>.”</a:t>
            </a:r>
            <a:endParaRPr lang="nl-NL" sz="2000" dirty="0">
              <a:latin typeface="Palatino"/>
            </a:endParaRPr>
          </a:p>
        </p:txBody>
      </p:sp>
    </p:spTree>
    <p:extLst>
      <p:ext uri="{BB962C8B-B14F-4D97-AF65-F5344CB8AC3E}">
        <p14:creationId xmlns:p14="http://schemas.microsoft.com/office/powerpoint/2010/main" val="11090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999240" y="1374062"/>
            <a:ext cx="10018130" cy="647246"/>
          </a:xfrm>
        </p:spPr>
        <p:txBody>
          <a:bodyPr>
            <a:normAutofit fontScale="90000"/>
          </a:bodyPr>
          <a:lstStyle/>
          <a:p>
            <a:r>
              <a:rPr lang="en-US" sz="3200" dirty="0">
                <a:solidFill>
                  <a:srgbClr val="B85E5C"/>
                </a:solidFill>
              </a:rPr>
              <a:t>Research questions</a:t>
            </a:r>
            <a:br>
              <a:rPr lang="en-US" sz="3200" dirty="0">
                <a:solidFill>
                  <a:srgbClr val="B85E5C"/>
                </a:solidFill>
              </a:rPr>
            </a:br>
            <a:endParaRPr lang="nl-NL" sz="3200" i="1" dirty="0">
              <a:solidFill>
                <a:srgbClr val="B85E5C"/>
              </a:solidFill>
            </a:endParaRPr>
          </a:p>
        </p:txBody>
      </p:sp>
      <p:sp>
        <p:nvSpPr>
          <p:cNvPr id="22" name="Tekstvak 21">
            <a:extLst>
              <a:ext uri="{FF2B5EF4-FFF2-40B4-BE49-F238E27FC236}">
                <a16:creationId xmlns:a16="http://schemas.microsoft.com/office/drawing/2014/main" id="{9E0C4DC3-813F-5CAA-180D-2C47E1356757}"/>
              </a:ext>
            </a:extLst>
          </p:cNvPr>
          <p:cNvSpPr txBox="1"/>
          <p:nvPr/>
        </p:nvSpPr>
        <p:spPr>
          <a:xfrm>
            <a:off x="999240" y="2375395"/>
            <a:ext cx="10668260" cy="2677656"/>
          </a:xfrm>
          <a:prstGeom prst="rect">
            <a:avLst/>
          </a:prstGeom>
          <a:noFill/>
        </p:spPr>
        <p:txBody>
          <a:bodyPr wrap="square" rtlCol="0">
            <a:spAutoFit/>
          </a:bodyPr>
          <a:lstStyle/>
          <a:p>
            <a:pPr marL="457200" indent="-457200">
              <a:buFont typeface="Arial" panose="020B0604020202020204" pitchFamily="34" charset="0"/>
              <a:buChar char="•"/>
            </a:pPr>
            <a:r>
              <a:rPr lang="nl-SG" sz="2400" dirty="0">
                <a:latin typeface="Palatino"/>
              </a:rPr>
              <a:t>Are auditors </a:t>
            </a:r>
            <a:r>
              <a:rPr lang="nl-SG" sz="2400" b="1" dirty="0">
                <a:latin typeface="Palatino"/>
              </a:rPr>
              <a:t>more or less skeptical</a:t>
            </a:r>
            <a:r>
              <a:rPr lang="nl-SG" sz="2400" dirty="0">
                <a:latin typeface="Palatino"/>
              </a:rPr>
              <a:t> towards automation than towards their colleagues? (</a:t>
            </a:r>
            <a:r>
              <a:rPr lang="nl-SG" sz="2400" b="1" i="1" dirty="0">
                <a:latin typeface="Palatino"/>
              </a:rPr>
              <a:t>Automation Bias</a:t>
            </a:r>
            <a:r>
              <a:rPr lang="nl-SG" sz="2400" i="1" dirty="0">
                <a:latin typeface="Palatino"/>
              </a:rPr>
              <a:t>)</a:t>
            </a:r>
            <a:endParaRPr lang="nl-SG" sz="2400" dirty="0">
              <a:latin typeface="Palatino"/>
            </a:endParaRPr>
          </a:p>
          <a:p>
            <a:pPr marL="457200" indent="-457200">
              <a:buFont typeface="Arial" panose="020B0604020202020204" pitchFamily="34" charset="0"/>
              <a:buChar char="•"/>
            </a:pPr>
            <a:endParaRPr lang="nl-SG" sz="2400" dirty="0">
              <a:latin typeface="Palatino"/>
            </a:endParaRPr>
          </a:p>
          <a:p>
            <a:pPr marL="457200" indent="-457200">
              <a:buFont typeface="Arial" panose="020B0604020202020204" pitchFamily="34" charset="0"/>
              <a:buChar char="•"/>
            </a:pPr>
            <a:r>
              <a:rPr lang="nl-SG" sz="2400" dirty="0">
                <a:latin typeface="Palatino"/>
              </a:rPr>
              <a:t>Is there an </a:t>
            </a:r>
            <a:r>
              <a:rPr lang="nl-SG" sz="2400" b="1" dirty="0">
                <a:latin typeface="Palatino"/>
              </a:rPr>
              <a:t>intervention</a:t>
            </a:r>
            <a:r>
              <a:rPr lang="nl-SG" sz="2400" dirty="0">
                <a:latin typeface="Palatino"/>
              </a:rPr>
              <a:t> that can alleviate the effects of automation?</a:t>
            </a:r>
          </a:p>
          <a:p>
            <a:pPr marL="457200" indent="-457200">
              <a:buFont typeface="Arial" panose="020B0604020202020204" pitchFamily="34" charset="0"/>
              <a:buChar char="•"/>
            </a:pPr>
            <a:endParaRPr lang="nl-SG" sz="2400" dirty="0">
              <a:latin typeface="Palatino"/>
            </a:endParaRPr>
          </a:p>
          <a:p>
            <a:pPr marL="457200" indent="-457200">
              <a:buFont typeface="Arial" panose="020B0604020202020204" pitchFamily="34" charset="0"/>
              <a:buChar char="•"/>
            </a:pPr>
            <a:r>
              <a:rPr lang="nl-SG" sz="2400" dirty="0">
                <a:latin typeface="Palatino"/>
              </a:rPr>
              <a:t>Do the effects of automation on auditor professional skepticism </a:t>
            </a:r>
            <a:r>
              <a:rPr lang="nl-SG" sz="2400" b="1" dirty="0">
                <a:latin typeface="Palatino"/>
              </a:rPr>
              <a:t>spill over to unrelated tasks</a:t>
            </a:r>
            <a:r>
              <a:rPr lang="nl-SG" sz="2400" dirty="0">
                <a:latin typeface="Palatino"/>
              </a:rPr>
              <a:t>?</a:t>
            </a:r>
          </a:p>
        </p:txBody>
      </p:sp>
    </p:spTree>
    <p:extLst>
      <p:ext uri="{BB962C8B-B14F-4D97-AF65-F5344CB8AC3E}">
        <p14:creationId xmlns:p14="http://schemas.microsoft.com/office/powerpoint/2010/main" val="223893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pic>
        <p:nvPicPr>
          <p:cNvPr id="5" name="Picture 4">
            <a:extLst>
              <a:ext uri="{FF2B5EF4-FFF2-40B4-BE49-F238E27FC236}">
                <a16:creationId xmlns:a16="http://schemas.microsoft.com/office/drawing/2014/main" id="{2B174520-AF92-63C3-B300-FCD903254315}"/>
              </a:ext>
            </a:extLst>
          </p:cNvPr>
          <p:cNvPicPr>
            <a:picLocks noChangeAspect="1"/>
          </p:cNvPicPr>
          <p:nvPr/>
        </p:nvPicPr>
        <p:blipFill>
          <a:blip r:embed="rId3"/>
          <a:stretch>
            <a:fillRect/>
          </a:stretch>
        </p:blipFill>
        <p:spPr>
          <a:xfrm>
            <a:off x="312335" y="1381264"/>
            <a:ext cx="11251017" cy="2719617"/>
          </a:xfrm>
          <a:prstGeom prst="rect">
            <a:avLst/>
          </a:prstGeom>
        </p:spPr>
      </p:pic>
      <p:sp>
        <p:nvSpPr>
          <p:cNvPr id="6" name="TextBox 5">
            <a:extLst>
              <a:ext uri="{FF2B5EF4-FFF2-40B4-BE49-F238E27FC236}">
                <a16:creationId xmlns:a16="http://schemas.microsoft.com/office/drawing/2014/main" id="{A0A03F83-CA28-2617-D710-F0552537AEB0}"/>
              </a:ext>
            </a:extLst>
          </p:cNvPr>
          <p:cNvSpPr txBox="1"/>
          <p:nvPr/>
        </p:nvSpPr>
        <p:spPr>
          <a:xfrm>
            <a:off x="531924" y="4480256"/>
            <a:ext cx="3764577" cy="923330"/>
          </a:xfrm>
          <a:prstGeom prst="rect">
            <a:avLst/>
          </a:prstGeom>
          <a:noFill/>
        </p:spPr>
        <p:txBody>
          <a:bodyPr wrap="square" rtlCol="0">
            <a:spAutoFit/>
          </a:bodyPr>
          <a:lstStyle/>
          <a:p>
            <a:r>
              <a:rPr lang="en-US" sz="1350" b="1" dirty="0">
                <a:latin typeface="Palatino"/>
                <a:cs typeface="Arial" panose="020B0604020202020204" pitchFamily="34" charset="0"/>
              </a:rPr>
              <a:t>Perfect Automation Schema </a:t>
            </a:r>
          </a:p>
          <a:p>
            <a:r>
              <a:rPr lang="en-US" sz="1350" dirty="0">
                <a:latin typeface="Palatino"/>
                <a:cs typeface="Arial" panose="020B0604020202020204" pitchFamily="34" charset="0"/>
              </a:rPr>
              <a:t>(e.g., Parasuraman and Riley 1997; Dijkstra 1998; </a:t>
            </a:r>
            <a:r>
              <a:rPr lang="en-US" sz="1350" dirty="0" err="1">
                <a:latin typeface="Palatino"/>
                <a:cs typeface="Arial" panose="020B0604020202020204" pitchFamily="34" charset="0"/>
              </a:rPr>
              <a:t>Dzindolet</a:t>
            </a:r>
            <a:r>
              <a:rPr lang="en-US" sz="1350" dirty="0">
                <a:latin typeface="Palatino"/>
                <a:cs typeface="Arial" panose="020B0604020202020204" pitchFamily="34" charset="0"/>
              </a:rPr>
              <a:t> et al. 2002; </a:t>
            </a:r>
            <a:r>
              <a:rPr lang="en-US" sz="1350" dirty="0" err="1">
                <a:latin typeface="Palatino"/>
                <a:cs typeface="Arial" panose="020B0604020202020204" pitchFamily="34" charset="0"/>
              </a:rPr>
              <a:t>Onnasch</a:t>
            </a:r>
            <a:r>
              <a:rPr lang="en-US" sz="1350" dirty="0">
                <a:latin typeface="Palatino"/>
                <a:cs typeface="Arial" panose="020B0604020202020204" pitchFamily="34" charset="0"/>
              </a:rPr>
              <a:t> et al. 2014; Lyons and </a:t>
            </a:r>
            <a:r>
              <a:rPr lang="en-US" sz="1350" dirty="0" err="1">
                <a:latin typeface="Palatino"/>
                <a:cs typeface="Arial" panose="020B0604020202020204" pitchFamily="34" charset="0"/>
              </a:rPr>
              <a:t>Guznov</a:t>
            </a:r>
            <a:r>
              <a:rPr lang="en-US" sz="1350" dirty="0">
                <a:latin typeface="Palatino"/>
                <a:cs typeface="Arial" panose="020B0604020202020204" pitchFamily="34" charset="0"/>
              </a:rPr>
              <a:t> 2019)</a:t>
            </a:r>
            <a:endParaRPr lang="nl-NL" sz="1350" dirty="0">
              <a:latin typeface="Palatino"/>
              <a:cs typeface="Arial" panose="020B0604020202020204" pitchFamily="34" charset="0"/>
            </a:endParaRPr>
          </a:p>
        </p:txBody>
      </p:sp>
      <p:sp>
        <p:nvSpPr>
          <p:cNvPr id="7" name="TextBox 6">
            <a:extLst>
              <a:ext uri="{FF2B5EF4-FFF2-40B4-BE49-F238E27FC236}">
                <a16:creationId xmlns:a16="http://schemas.microsoft.com/office/drawing/2014/main" id="{195F1A62-5FBC-C5CA-79E0-5E8E62068A6A}"/>
              </a:ext>
            </a:extLst>
          </p:cNvPr>
          <p:cNvSpPr txBox="1"/>
          <p:nvPr/>
        </p:nvSpPr>
        <p:spPr>
          <a:xfrm>
            <a:off x="4454658" y="4470670"/>
            <a:ext cx="3764577" cy="1131079"/>
          </a:xfrm>
          <a:prstGeom prst="rect">
            <a:avLst/>
          </a:prstGeom>
          <a:noFill/>
        </p:spPr>
        <p:txBody>
          <a:bodyPr wrap="square" rtlCol="0">
            <a:spAutoFit/>
          </a:bodyPr>
          <a:lstStyle/>
          <a:p>
            <a:r>
              <a:rPr lang="en-US" sz="1350" b="1" dirty="0">
                <a:latin typeface="Palatino"/>
                <a:cs typeface="Arial" panose="020B0604020202020204" pitchFamily="34" charset="0"/>
              </a:rPr>
              <a:t>Attentional Resource Allocation / Automation Bias </a:t>
            </a:r>
          </a:p>
          <a:p>
            <a:r>
              <a:rPr lang="en-US" sz="1350" dirty="0">
                <a:latin typeface="Palatino"/>
                <a:cs typeface="Arial" panose="020B0604020202020204" pitchFamily="34" charset="0"/>
              </a:rPr>
              <a:t>(e.g., Mosier and </a:t>
            </a:r>
            <a:r>
              <a:rPr lang="en-US" sz="1350" dirty="0" err="1">
                <a:latin typeface="Palatino"/>
                <a:cs typeface="Arial" panose="020B0604020202020204" pitchFamily="34" charset="0"/>
              </a:rPr>
              <a:t>Skitka</a:t>
            </a:r>
            <a:r>
              <a:rPr lang="en-US" sz="1350" dirty="0">
                <a:latin typeface="Palatino"/>
                <a:cs typeface="Arial" panose="020B0604020202020204" pitchFamily="34" charset="0"/>
              </a:rPr>
              <a:t> 1996; Parasuraman and Riley 1997; Parasuraman and </a:t>
            </a:r>
            <a:r>
              <a:rPr lang="en-US" sz="1350" dirty="0" err="1">
                <a:latin typeface="Palatino"/>
                <a:cs typeface="Arial" panose="020B0604020202020204" pitchFamily="34" charset="0"/>
              </a:rPr>
              <a:t>Manzey</a:t>
            </a:r>
            <a:r>
              <a:rPr lang="en-US" sz="1350" dirty="0">
                <a:latin typeface="Palatino"/>
                <a:cs typeface="Arial" panose="020B0604020202020204" pitchFamily="34" charset="0"/>
              </a:rPr>
              <a:t> 2010)</a:t>
            </a:r>
            <a:endParaRPr lang="nl-NL" sz="1350" dirty="0">
              <a:latin typeface="Palatino"/>
              <a:cs typeface="Arial" panose="020B0604020202020204" pitchFamily="34" charset="0"/>
            </a:endParaRPr>
          </a:p>
        </p:txBody>
      </p:sp>
      <p:sp>
        <p:nvSpPr>
          <p:cNvPr id="8" name="TextBox 7">
            <a:extLst>
              <a:ext uri="{FF2B5EF4-FFF2-40B4-BE49-F238E27FC236}">
                <a16:creationId xmlns:a16="http://schemas.microsoft.com/office/drawing/2014/main" id="{171114D7-B0CA-FBB9-E0F4-422734C57272}"/>
              </a:ext>
            </a:extLst>
          </p:cNvPr>
          <p:cNvSpPr txBox="1"/>
          <p:nvPr/>
        </p:nvSpPr>
        <p:spPr>
          <a:xfrm>
            <a:off x="8219235" y="4484262"/>
            <a:ext cx="3764577" cy="507831"/>
          </a:xfrm>
          <a:prstGeom prst="rect">
            <a:avLst/>
          </a:prstGeom>
          <a:noFill/>
        </p:spPr>
        <p:txBody>
          <a:bodyPr wrap="square" rtlCol="0">
            <a:spAutoFit/>
          </a:bodyPr>
          <a:lstStyle/>
          <a:p>
            <a:r>
              <a:rPr lang="en-US" sz="1350" b="1" dirty="0">
                <a:latin typeface="Palatino"/>
                <a:cs typeface="Arial" panose="020B0604020202020204" pitchFamily="34" charset="0"/>
              </a:rPr>
              <a:t>Attention and Skepticism </a:t>
            </a:r>
          </a:p>
          <a:p>
            <a:r>
              <a:rPr lang="en-US" sz="1350" dirty="0">
                <a:latin typeface="Palatino"/>
                <a:cs typeface="Arial" panose="020B0604020202020204" pitchFamily="34" charset="0"/>
              </a:rPr>
              <a:t>(e.g., Nelson 2009; </a:t>
            </a:r>
            <a:r>
              <a:rPr lang="en-US" sz="1350" dirty="0" err="1">
                <a:latin typeface="Palatino"/>
                <a:cs typeface="Arial" panose="020B0604020202020204" pitchFamily="34" charset="0"/>
              </a:rPr>
              <a:t>Nolder</a:t>
            </a:r>
            <a:r>
              <a:rPr lang="en-US" sz="1350" dirty="0">
                <a:latin typeface="Palatino"/>
                <a:cs typeface="Arial" panose="020B0604020202020204" pitchFamily="34" charset="0"/>
              </a:rPr>
              <a:t> and Kadous 2018)</a:t>
            </a:r>
            <a:endParaRPr lang="nl-NL" sz="1350" dirty="0">
              <a:latin typeface="Palatino"/>
              <a:cs typeface="Arial" panose="020B0604020202020204" pitchFamily="34" charset="0"/>
            </a:endParaRPr>
          </a:p>
        </p:txBody>
      </p:sp>
      <p:sp>
        <p:nvSpPr>
          <p:cNvPr id="3" name="Titel 1">
            <a:extLst>
              <a:ext uri="{FF2B5EF4-FFF2-40B4-BE49-F238E27FC236}">
                <a16:creationId xmlns:a16="http://schemas.microsoft.com/office/drawing/2014/main" id="{7112E20A-2234-7062-CF53-670A3105C5FE}"/>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dirty="0">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397230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pic>
        <p:nvPicPr>
          <p:cNvPr id="3" name="Picture 2">
            <a:extLst>
              <a:ext uri="{FF2B5EF4-FFF2-40B4-BE49-F238E27FC236}">
                <a16:creationId xmlns:a16="http://schemas.microsoft.com/office/drawing/2014/main" id="{6EB2C09C-27DC-7DA6-991A-C4DFA5B4E744}"/>
              </a:ext>
            </a:extLst>
          </p:cNvPr>
          <p:cNvPicPr>
            <a:picLocks noChangeAspect="1"/>
          </p:cNvPicPr>
          <p:nvPr/>
        </p:nvPicPr>
        <p:blipFill>
          <a:blip r:embed="rId3"/>
          <a:stretch>
            <a:fillRect/>
          </a:stretch>
        </p:blipFill>
        <p:spPr>
          <a:xfrm>
            <a:off x="1933196" y="3021729"/>
            <a:ext cx="9630156" cy="2051760"/>
          </a:xfrm>
          <a:prstGeom prst="rect">
            <a:avLst/>
          </a:prstGeom>
        </p:spPr>
      </p:pic>
      <p:sp>
        <p:nvSpPr>
          <p:cNvPr id="9" name="TextBox 8">
            <a:extLst>
              <a:ext uri="{FF2B5EF4-FFF2-40B4-BE49-F238E27FC236}">
                <a16:creationId xmlns:a16="http://schemas.microsoft.com/office/drawing/2014/main" id="{2351BCCE-D22A-89D5-D15D-7F97D1E96372}"/>
              </a:ext>
            </a:extLst>
          </p:cNvPr>
          <p:cNvSpPr txBox="1"/>
          <p:nvPr/>
        </p:nvSpPr>
        <p:spPr>
          <a:xfrm>
            <a:off x="0" y="4054559"/>
            <a:ext cx="1933196" cy="400110"/>
          </a:xfrm>
          <a:prstGeom prst="rect">
            <a:avLst/>
          </a:prstGeom>
          <a:noFill/>
        </p:spPr>
        <p:txBody>
          <a:bodyPr wrap="square" rtlCol="0">
            <a:spAutoFit/>
          </a:bodyPr>
          <a:lstStyle/>
          <a:p>
            <a:pPr algn="ctr"/>
            <a:r>
              <a:rPr lang="en-US" sz="2000" b="1" dirty="0">
                <a:latin typeface="Palatino"/>
                <a:cs typeface="Arial" panose="020B0604020202020204" pitchFamily="34" charset="0"/>
              </a:rPr>
              <a:t>Hypothesis 1</a:t>
            </a:r>
            <a:endParaRPr lang="nl-NL" sz="2000" b="1" dirty="0">
              <a:latin typeface="Palatino"/>
              <a:cs typeface="Arial" panose="020B0604020202020204" pitchFamily="34" charset="0"/>
            </a:endParaRPr>
          </a:p>
        </p:txBody>
      </p:sp>
      <p:sp>
        <p:nvSpPr>
          <p:cNvPr id="7" name="Titel 1">
            <a:extLst>
              <a:ext uri="{FF2B5EF4-FFF2-40B4-BE49-F238E27FC236}">
                <a16:creationId xmlns:a16="http://schemas.microsoft.com/office/drawing/2014/main" id="{F5479D9B-546F-595F-4797-6C5E035C3530}"/>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dirty="0">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33063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0346-9A62-2357-3154-236E55FE40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E799EA-055F-6F1A-6682-C11F58221B08}"/>
              </a:ext>
            </a:extLst>
          </p:cNvPr>
          <p:cNvSpPr>
            <a:spLocks noGrp="1"/>
          </p:cNvSpPr>
          <p:nvPr>
            <p:ph idx="1"/>
          </p:nvPr>
        </p:nvSpPr>
        <p:spPr/>
        <p:txBody>
          <a:bodyPr/>
          <a:lstStyle/>
          <a:p>
            <a:endParaRPr lang="en-US"/>
          </a:p>
        </p:txBody>
      </p:sp>
      <p:pic>
        <p:nvPicPr>
          <p:cNvPr id="2050" name="Picture 2" descr="Rutte en Baudet: hard tegen hard over EU in 'debat met vuurwerk'">
            <a:extLst>
              <a:ext uri="{FF2B5EF4-FFF2-40B4-BE49-F238E27FC236}">
                <a16:creationId xmlns:a16="http://schemas.microsoft.com/office/drawing/2014/main" id="{14E3D7D6-D4D0-8DBD-AE46-88880ED6D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gate Advanced White Toothpaste, 6 x 125ml | Costco UK">
            <a:extLst>
              <a:ext uri="{FF2B5EF4-FFF2-40B4-BE49-F238E27FC236}">
                <a16:creationId xmlns:a16="http://schemas.microsoft.com/office/drawing/2014/main" id="{E74BE3F3-A221-2AFF-7A30-1A1A47E54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6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endParaRPr lang="en-US"/>
          </a:p>
          <a:p>
            <a:endParaRPr lang="en-US"/>
          </a:p>
          <a:p>
            <a:endParaRPr lang="nl-NL" dirty="0"/>
          </a:p>
        </p:txBody>
      </p:sp>
      <p:sp>
        <p:nvSpPr>
          <p:cNvPr id="9" name="TextBox 8">
            <a:extLst>
              <a:ext uri="{FF2B5EF4-FFF2-40B4-BE49-F238E27FC236}">
                <a16:creationId xmlns:a16="http://schemas.microsoft.com/office/drawing/2014/main" id="{2351BCCE-D22A-89D5-D15D-7F97D1E96372}"/>
              </a:ext>
            </a:extLst>
          </p:cNvPr>
          <p:cNvSpPr txBox="1"/>
          <p:nvPr/>
        </p:nvSpPr>
        <p:spPr>
          <a:xfrm>
            <a:off x="111211" y="4430669"/>
            <a:ext cx="2014151" cy="400110"/>
          </a:xfrm>
          <a:prstGeom prst="rect">
            <a:avLst/>
          </a:prstGeom>
          <a:noFill/>
        </p:spPr>
        <p:txBody>
          <a:bodyPr wrap="square" rtlCol="0">
            <a:spAutoFit/>
          </a:bodyPr>
          <a:lstStyle/>
          <a:p>
            <a:pPr algn="ctr"/>
            <a:r>
              <a:rPr lang="en-US" sz="2000" b="1" dirty="0">
                <a:latin typeface="Palatino"/>
                <a:cs typeface="Arial" panose="020B0604020202020204" pitchFamily="34" charset="0"/>
              </a:rPr>
              <a:t>Hypothesis 2</a:t>
            </a:r>
            <a:endParaRPr lang="nl-NL" sz="2000" b="1" dirty="0">
              <a:latin typeface="Palatino"/>
              <a:cs typeface="Arial" panose="020B0604020202020204" pitchFamily="34" charset="0"/>
            </a:endParaRPr>
          </a:p>
        </p:txBody>
      </p:sp>
      <p:pic>
        <p:nvPicPr>
          <p:cNvPr id="5" name="Picture 4">
            <a:extLst>
              <a:ext uri="{FF2B5EF4-FFF2-40B4-BE49-F238E27FC236}">
                <a16:creationId xmlns:a16="http://schemas.microsoft.com/office/drawing/2014/main" id="{75F4EE5B-E1E9-9029-A8B1-D5CD15DE2238}"/>
              </a:ext>
            </a:extLst>
          </p:cNvPr>
          <p:cNvPicPr>
            <a:picLocks noChangeAspect="1"/>
          </p:cNvPicPr>
          <p:nvPr/>
        </p:nvPicPr>
        <p:blipFill>
          <a:blip r:embed="rId3"/>
          <a:stretch>
            <a:fillRect/>
          </a:stretch>
        </p:blipFill>
        <p:spPr>
          <a:xfrm>
            <a:off x="2648864" y="1660475"/>
            <a:ext cx="8368507" cy="3791556"/>
          </a:xfrm>
          <a:prstGeom prst="rect">
            <a:avLst/>
          </a:prstGeom>
        </p:spPr>
      </p:pic>
      <p:sp>
        <p:nvSpPr>
          <p:cNvPr id="7" name="Titel 1">
            <a:extLst>
              <a:ext uri="{FF2B5EF4-FFF2-40B4-BE49-F238E27FC236}">
                <a16:creationId xmlns:a16="http://schemas.microsoft.com/office/drawing/2014/main" id="{EECF0FBE-902B-01BE-6BCB-0D7E28813A95}"/>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76222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sp>
        <p:nvSpPr>
          <p:cNvPr id="9" name="TextBox 8">
            <a:extLst>
              <a:ext uri="{FF2B5EF4-FFF2-40B4-BE49-F238E27FC236}">
                <a16:creationId xmlns:a16="http://schemas.microsoft.com/office/drawing/2014/main" id="{2351BCCE-D22A-89D5-D15D-7F97D1E96372}"/>
              </a:ext>
            </a:extLst>
          </p:cNvPr>
          <p:cNvSpPr txBox="1"/>
          <p:nvPr/>
        </p:nvSpPr>
        <p:spPr>
          <a:xfrm>
            <a:off x="111211" y="4430669"/>
            <a:ext cx="2014151" cy="400110"/>
          </a:xfrm>
          <a:prstGeom prst="rect">
            <a:avLst/>
          </a:prstGeom>
          <a:noFill/>
        </p:spPr>
        <p:txBody>
          <a:bodyPr wrap="square" rtlCol="0">
            <a:spAutoFit/>
          </a:bodyPr>
          <a:lstStyle/>
          <a:p>
            <a:pPr algn="ctr"/>
            <a:r>
              <a:rPr lang="en-US" sz="2000" b="1" dirty="0">
                <a:latin typeface="Palatino"/>
                <a:cs typeface="Arial" panose="020B0604020202020204" pitchFamily="34" charset="0"/>
              </a:rPr>
              <a:t>Hypothesis 3</a:t>
            </a:r>
            <a:endParaRPr lang="nl-NL" sz="2000" b="1" dirty="0">
              <a:latin typeface="Palatino"/>
              <a:cs typeface="Arial" panose="020B0604020202020204" pitchFamily="34" charset="0"/>
            </a:endParaRPr>
          </a:p>
        </p:txBody>
      </p:sp>
      <p:pic>
        <p:nvPicPr>
          <p:cNvPr id="3" name="Picture 2">
            <a:extLst>
              <a:ext uri="{FF2B5EF4-FFF2-40B4-BE49-F238E27FC236}">
                <a16:creationId xmlns:a16="http://schemas.microsoft.com/office/drawing/2014/main" id="{63636D53-0C65-794E-6A63-2E81F884AE12}"/>
              </a:ext>
            </a:extLst>
          </p:cNvPr>
          <p:cNvPicPr>
            <a:picLocks noChangeAspect="1"/>
          </p:cNvPicPr>
          <p:nvPr/>
        </p:nvPicPr>
        <p:blipFill>
          <a:blip r:embed="rId3"/>
          <a:stretch>
            <a:fillRect/>
          </a:stretch>
        </p:blipFill>
        <p:spPr>
          <a:xfrm>
            <a:off x="2661398" y="1867252"/>
            <a:ext cx="9481487" cy="3579391"/>
          </a:xfrm>
          <a:prstGeom prst="rect">
            <a:avLst/>
          </a:prstGeom>
        </p:spPr>
      </p:pic>
      <p:sp>
        <p:nvSpPr>
          <p:cNvPr id="7" name="Titel 1">
            <a:extLst>
              <a:ext uri="{FF2B5EF4-FFF2-40B4-BE49-F238E27FC236}">
                <a16:creationId xmlns:a16="http://schemas.microsoft.com/office/drawing/2014/main" id="{142231A4-A53D-7BE1-0ACA-7FCCC8B16D0C}"/>
              </a:ext>
            </a:extLst>
          </p:cNvPr>
          <p:cNvSpPr>
            <a:spLocks noGrp="1"/>
          </p:cNvSpPr>
          <p:nvPr>
            <p:ph type="title"/>
          </p:nvPr>
        </p:nvSpPr>
        <p:spPr>
          <a:xfrm>
            <a:off x="4205837" y="526418"/>
            <a:ext cx="10018130" cy="647246"/>
          </a:xfrm>
        </p:spPr>
        <p:txBody>
          <a:bodyPr>
            <a:normAutofit/>
          </a:bodyPr>
          <a:lstStyle/>
          <a:p>
            <a:r>
              <a:rPr lang="en-US" sz="3200" dirty="0">
                <a:solidFill>
                  <a:srgbClr val="B85E5C"/>
                </a:solidFill>
                <a:latin typeface="Palatino"/>
              </a:rPr>
              <a:t>Hypotheses and Method</a:t>
            </a:r>
            <a:endParaRPr lang="nl-NL" sz="3200" i="1" dirty="0">
              <a:solidFill>
                <a:srgbClr val="B85E5C"/>
              </a:solidFill>
              <a:latin typeface="Palatino"/>
            </a:endParaRPr>
          </a:p>
        </p:txBody>
      </p:sp>
    </p:spTree>
    <p:extLst>
      <p:ext uri="{BB962C8B-B14F-4D97-AF65-F5344CB8AC3E}">
        <p14:creationId xmlns:p14="http://schemas.microsoft.com/office/powerpoint/2010/main" val="406253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endParaRPr lang="en-US"/>
          </a:p>
          <a:p>
            <a:endParaRPr lang="en-US"/>
          </a:p>
          <a:p>
            <a:endParaRPr lang="nl-NL" dirty="0"/>
          </a:p>
        </p:txBody>
      </p:sp>
      <p:pic>
        <p:nvPicPr>
          <p:cNvPr id="5" name="Picture 4">
            <a:extLst>
              <a:ext uri="{FF2B5EF4-FFF2-40B4-BE49-F238E27FC236}">
                <a16:creationId xmlns:a16="http://schemas.microsoft.com/office/drawing/2014/main" id="{43F6EC9E-89F2-39EC-F04C-5F45C7B037C4}"/>
              </a:ext>
            </a:extLst>
          </p:cNvPr>
          <p:cNvPicPr>
            <a:picLocks noChangeAspect="1"/>
          </p:cNvPicPr>
          <p:nvPr/>
        </p:nvPicPr>
        <p:blipFill rotWithShape="1">
          <a:blip r:embed="rId3"/>
          <a:srcRect t="1926" b="59333"/>
          <a:stretch/>
        </p:blipFill>
        <p:spPr>
          <a:xfrm>
            <a:off x="351995" y="1230636"/>
            <a:ext cx="11561023" cy="3130311"/>
          </a:xfrm>
          <a:prstGeom prst="rect">
            <a:avLst/>
          </a:prstGeom>
        </p:spPr>
      </p:pic>
      <p:pic>
        <p:nvPicPr>
          <p:cNvPr id="6" name="Picture 5">
            <a:extLst>
              <a:ext uri="{FF2B5EF4-FFF2-40B4-BE49-F238E27FC236}">
                <a16:creationId xmlns:a16="http://schemas.microsoft.com/office/drawing/2014/main" id="{FA31F894-63BE-AB78-2F68-20C7F00317FE}"/>
              </a:ext>
            </a:extLst>
          </p:cNvPr>
          <p:cNvPicPr>
            <a:picLocks noChangeAspect="1"/>
          </p:cNvPicPr>
          <p:nvPr/>
        </p:nvPicPr>
        <p:blipFill>
          <a:blip r:embed="rId4"/>
          <a:stretch>
            <a:fillRect/>
          </a:stretch>
        </p:blipFill>
        <p:spPr>
          <a:xfrm>
            <a:off x="628648" y="4371046"/>
            <a:ext cx="3337106" cy="2214243"/>
          </a:xfrm>
          <a:prstGeom prst="rect">
            <a:avLst/>
          </a:prstGeom>
        </p:spPr>
      </p:pic>
      <p:pic>
        <p:nvPicPr>
          <p:cNvPr id="7" name="Picture 6">
            <a:extLst>
              <a:ext uri="{FF2B5EF4-FFF2-40B4-BE49-F238E27FC236}">
                <a16:creationId xmlns:a16="http://schemas.microsoft.com/office/drawing/2014/main" id="{D42AA907-4D88-D0CB-53F1-21F147AD688B}"/>
              </a:ext>
            </a:extLst>
          </p:cNvPr>
          <p:cNvPicPr>
            <a:picLocks noChangeAspect="1"/>
          </p:cNvPicPr>
          <p:nvPr/>
        </p:nvPicPr>
        <p:blipFill rotWithShape="1">
          <a:blip r:embed="rId5"/>
          <a:srcRect t="4894"/>
          <a:stretch/>
        </p:blipFill>
        <p:spPr>
          <a:xfrm>
            <a:off x="3965754" y="4428019"/>
            <a:ext cx="7351603" cy="2214244"/>
          </a:xfrm>
          <a:prstGeom prst="rect">
            <a:avLst/>
          </a:prstGeom>
        </p:spPr>
      </p:pic>
      <p:pic>
        <p:nvPicPr>
          <p:cNvPr id="8" name="Graphic 7" descr="Badge 1 outline">
            <a:extLst>
              <a:ext uri="{FF2B5EF4-FFF2-40B4-BE49-F238E27FC236}">
                <a16:creationId xmlns:a16="http://schemas.microsoft.com/office/drawing/2014/main" id="{C12AEF68-BE0B-18CC-65A1-697927854C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98" y="2394370"/>
            <a:ext cx="647246" cy="647246"/>
          </a:xfrm>
          <a:prstGeom prst="rect">
            <a:avLst/>
          </a:prstGeom>
        </p:spPr>
      </p:pic>
      <p:pic>
        <p:nvPicPr>
          <p:cNvPr id="10" name="Graphic 9" descr="Badge outline">
            <a:extLst>
              <a:ext uri="{FF2B5EF4-FFF2-40B4-BE49-F238E27FC236}">
                <a16:creationId xmlns:a16="http://schemas.microsoft.com/office/drawing/2014/main" id="{59460418-B66C-9679-9306-FDBFEF038C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5245987"/>
            <a:ext cx="647246" cy="647246"/>
          </a:xfrm>
          <a:prstGeom prst="rect">
            <a:avLst/>
          </a:prstGeom>
        </p:spPr>
      </p:pic>
      <p:sp>
        <p:nvSpPr>
          <p:cNvPr id="11" name="Titel 1">
            <a:extLst>
              <a:ext uri="{FF2B5EF4-FFF2-40B4-BE49-F238E27FC236}">
                <a16:creationId xmlns:a16="http://schemas.microsoft.com/office/drawing/2014/main" id="{B1350478-5A40-71D8-919A-04C4B0132796}"/>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186627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endParaRPr lang="en-US"/>
          </a:p>
          <a:p>
            <a:endParaRPr lang="en-US"/>
          </a:p>
          <a:p>
            <a:endParaRPr lang="nl-NL" dirty="0"/>
          </a:p>
        </p:txBody>
      </p:sp>
      <p:pic>
        <p:nvPicPr>
          <p:cNvPr id="5" name="Picture 4">
            <a:extLst>
              <a:ext uri="{FF2B5EF4-FFF2-40B4-BE49-F238E27FC236}">
                <a16:creationId xmlns:a16="http://schemas.microsoft.com/office/drawing/2014/main" id="{B19B69F2-A3A1-0CDD-E9F2-9051BA8EA10E}"/>
              </a:ext>
            </a:extLst>
          </p:cNvPr>
          <p:cNvPicPr>
            <a:picLocks noChangeAspect="1"/>
          </p:cNvPicPr>
          <p:nvPr/>
        </p:nvPicPr>
        <p:blipFill>
          <a:blip r:embed="rId3"/>
          <a:stretch>
            <a:fillRect/>
          </a:stretch>
        </p:blipFill>
        <p:spPr>
          <a:xfrm>
            <a:off x="638712" y="1173664"/>
            <a:ext cx="2471599" cy="5442848"/>
          </a:xfrm>
          <a:prstGeom prst="rect">
            <a:avLst/>
          </a:prstGeom>
        </p:spPr>
      </p:pic>
      <p:sp>
        <p:nvSpPr>
          <p:cNvPr id="3" name="Titel 1">
            <a:extLst>
              <a:ext uri="{FF2B5EF4-FFF2-40B4-BE49-F238E27FC236}">
                <a16:creationId xmlns:a16="http://schemas.microsoft.com/office/drawing/2014/main" id="{3BCFBC31-B4D2-2807-B779-2C7610E5954F}"/>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402465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361E6F-DA3F-8EEE-DE22-4644F6B400D5}"/>
              </a:ext>
            </a:extLst>
          </p:cNvPr>
          <p:cNvSpPr/>
          <p:nvPr/>
        </p:nvSpPr>
        <p:spPr>
          <a:xfrm>
            <a:off x="838200" y="1528647"/>
            <a:ext cx="1027522" cy="5143331"/>
          </a:xfrm>
          <a:prstGeom prst="rect">
            <a:avLst/>
          </a:prstGeom>
          <a:solidFill>
            <a:srgbClr val="5482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latin typeface="Palatino"/>
            </a:endParaRPr>
          </a:p>
        </p:txBody>
      </p:sp>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838200" y="365126"/>
            <a:ext cx="10515600" cy="647246"/>
          </a:xfrm>
        </p:spPr>
        <p:txBody>
          <a:bodyPr>
            <a:normAutofit/>
          </a:bodyPr>
          <a:lstStyle/>
          <a:p>
            <a:pPr algn="ctr"/>
            <a:r>
              <a:rPr lang="en-US" sz="2800" dirty="0">
                <a:solidFill>
                  <a:srgbClr val="002060"/>
                </a:solidFill>
                <a:latin typeface="Palatino"/>
              </a:rPr>
              <a:t>Contents</a:t>
            </a:r>
            <a:endParaRPr lang="nl-NL" sz="2800" dirty="0">
              <a:solidFill>
                <a:srgbClr val="002060"/>
              </a:solidFill>
              <a:latin typeface="Palatino"/>
            </a:endParaRPr>
          </a:p>
        </p:txBody>
      </p:sp>
      <p:pic>
        <p:nvPicPr>
          <p:cNvPr id="7" name="Graphic 6" descr="Badge 6 outline">
            <a:extLst>
              <a:ext uri="{FF2B5EF4-FFF2-40B4-BE49-F238E27FC236}">
                <a16:creationId xmlns:a16="http://schemas.microsoft.com/office/drawing/2014/main" id="{6C5EF9ED-EEB2-4497-CB17-A26B25BA3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38" y="5845628"/>
            <a:ext cx="647246" cy="647246"/>
          </a:xfrm>
          <a:prstGeom prst="rect">
            <a:avLst/>
          </a:prstGeom>
        </p:spPr>
      </p:pic>
      <p:pic>
        <p:nvPicPr>
          <p:cNvPr id="9" name="Graphic 8" descr="Badge 5 outline">
            <a:extLst>
              <a:ext uri="{FF2B5EF4-FFF2-40B4-BE49-F238E27FC236}">
                <a16:creationId xmlns:a16="http://schemas.microsoft.com/office/drawing/2014/main" id="{0140752A-158A-8BAC-519F-6BDD82B4ED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338" y="5005923"/>
            <a:ext cx="647246" cy="647246"/>
          </a:xfrm>
          <a:prstGeom prst="rect">
            <a:avLst/>
          </a:prstGeom>
        </p:spPr>
      </p:pic>
      <p:pic>
        <p:nvPicPr>
          <p:cNvPr id="11" name="Graphic 10" descr="Badge 4 outline">
            <a:extLst>
              <a:ext uri="{FF2B5EF4-FFF2-40B4-BE49-F238E27FC236}">
                <a16:creationId xmlns:a16="http://schemas.microsoft.com/office/drawing/2014/main" id="{A0372A79-6A60-3931-9F35-B756F30C2D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338" y="4166219"/>
            <a:ext cx="647246" cy="647246"/>
          </a:xfrm>
          <a:prstGeom prst="rect">
            <a:avLst/>
          </a:prstGeom>
        </p:spPr>
      </p:pic>
      <p:pic>
        <p:nvPicPr>
          <p:cNvPr id="13" name="Graphic 12" descr="Badge 3 outline">
            <a:extLst>
              <a:ext uri="{FF2B5EF4-FFF2-40B4-BE49-F238E27FC236}">
                <a16:creationId xmlns:a16="http://schemas.microsoft.com/office/drawing/2014/main" id="{9B0363FE-4D34-D46F-E933-A4B1F90FE5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338" y="3326515"/>
            <a:ext cx="647246" cy="647246"/>
          </a:xfrm>
          <a:prstGeom prst="rect">
            <a:avLst/>
          </a:prstGeom>
        </p:spPr>
      </p:pic>
      <p:pic>
        <p:nvPicPr>
          <p:cNvPr id="15" name="Graphic 14" descr="Badge outline">
            <a:extLst>
              <a:ext uri="{FF2B5EF4-FFF2-40B4-BE49-F238E27FC236}">
                <a16:creationId xmlns:a16="http://schemas.microsoft.com/office/drawing/2014/main" id="{7E5FFBF9-3AAA-C628-0AF6-C6BEE0CC60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8338" y="2486811"/>
            <a:ext cx="647246" cy="647246"/>
          </a:xfrm>
          <a:prstGeom prst="rect">
            <a:avLst/>
          </a:prstGeom>
        </p:spPr>
      </p:pic>
      <p:pic>
        <p:nvPicPr>
          <p:cNvPr id="17" name="Graphic 16" descr="Badge 1 outline">
            <a:extLst>
              <a:ext uri="{FF2B5EF4-FFF2-40B4-BE49-F238E27FC236}">
                <a16:creationId xmlns:a16="http://schemas.microsoft.com/office/drawing/2014/main" id="{1D8549B3-8EAA-7D62-BDFE-4CC7D9EC00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8338" y="1647107"/>
            <a:ext cx="647246" cy="647246"/>
          </a:xfrm>
          <a:prstGeom prst="rect">
            <a:avLst/>
          </a:prstGeom>
        </p:spPr>
      </p:pic>
      <p:sp>
        <p:nvSpPr>
          <p:cNvPr id="18" name="Rectangle 17">
            <a:extLst>
              <a:ext uri="{FF2B5EF4-FFF2-40B4-BE49-F238E27FC236}">
                <a16:creationId xmlns:a16="http://schemas.microsoft.com/office/drawing/2014/main" id="{ACA74D53-224E-75B0-75BF-E1641A6138C0}"/>
              </a:ext>
            </a:extLst>
          </p:cNvPr>
          <p:cNvSpPr/>
          <p:nvPr/>
        </p:nvSpPr>
        <p:spPr>
          <a:xfrm>
            <a:off x="2000083" y="1647107"/>
            <a:ext cx="6488700"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err="1">
                <a:solidFill>
                  <a:srgbClr val="002060"/>
                </a:solidFill>
                <a:latin typeface="Palatino"/>
              </a:rPr>
              <a:t>Technological</a:t>
            </a:r>
            <a:r>
              <a:rPr lang="nl-NL" sz="2400" dirty="0">
                <a:solidFill>
                  <a:srgbClr val="002060"/>
                </a:solidFill>
                <a:latin typeface="Palatino"/>
              </a:rPr>
              <a:t> </a:t>
            </a:r>
            <a:r>
              <a:rPr lang="nl-NL" sz="2400" dirty="0" err="1">
                <a:solidFill>
                  <a:srgbClr val="002060"/>
                </a:solidFill>
                <a:latin typeface="Palatino"/>
              </a:rPr>
              <a:t>Developments</a:t>
            </a:r>
            <a:r>
              <a:rPr lang="nl-NL" sz="2400" dirty="0">
                <a:solidFill>
                  <a:srgbClr val="002060"/>
                </a:solidFill>
                <a:latin typeface="Palatino"/>
              </a:rPr>
              <a:t> in Auditing</a:t>
            </a:r>
          </a:p>
        </p:txBody>
      </p:sp>
      <p:sp>
        <p:nvSpPr>
          <p:cNvPr id="19" name="Rectangle 18">
            <a:extLst>
              <a:ext uri="{FF2B5EF4-FFF2-40B4-BE49-F238E27FC236}">
                <a16:creationId xmlns:a16="http://schemas.microsoft.com/office/drawing/2014/main" id="{15021042-DA7E-330F-9A7C-8CDA8516F1C6}"/>
              </a:ext>
            </a:extLst>
          </p:cNvPr>
          <p:cNvSpPr/>
          <p:nvPr/>
        </p:nvSpPr>
        <p:spPr>
          <a:xfrm>
            <a:off x="2000080" y="2486811"/>
            <a:ext cx="6488699"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err="1">
                <a:solidFill>
                  <a:srgbClr val="002060"/>
                </a:solidFill>
                <a:latin typeface="Palatino"/>
              </a:rPr>
              <a:t>Behavioral</a:t>
            </a:r>
            <a:r>
              <a:rPr lang="nl-NL" sz="2400" dirty="0">
                <a:solidFill>
                  <a:srgbClr val="002060"/>
                </a:solidFill>
                <a:latin typeface="Palatino"/>
              </a:rPr>
              <a:t> </a:t>
            </a:r>
            <a:r>
              <a:rPr lang="nl-NL" sz="2400" dirty="0" err="1">
                <a:solidFill>
                  <a:srgbClr val="002060"/>
                </a:solidFill>
                <a:latin typeface="Palatino"/>
              </a:rPr>
              <a:t>Ramifications</a:t>
            </a:r>
            <a:r>
              <a:rPr lang="nl-NL" sz="2400" dirty="0">
                <a:solidFill>
                  <a:srgbClr val="002060"/>
                </a:solidFill>
                <a:latin typeface="Palatino"/>
              </a:rPr>
              <a:t> of Technology </a:t>
            </a:r>
          </a:p>
        </p:txBody>
      </p:sp>
      <p:sp>
        <p:nvSpPr>
          <p:cNvPr id="20" name="Rectangle 19">
            <a:extLst>
              <a:ext uri="{FF2B5EF4-FFF2-40B4-BE49-F238E27FC236}">
                <a16:creationId xmlns:a16="http://schemas.microsoft.com/office/drawing/2014/main" id="{87A6D207-D9BB-B5B3-0017-571E939AE92B}"/>
              </a:ext>
            </a:extLst>
          </p:cNvPr>
          <p:cNvSpPr/>
          <p:nvPr/>
        </p:nvSpPr>
        <p:spPr>
          <a:xfrm>
            <a:off x="2000082" y="3326515"/>
            <a:ext cx="4760538"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002060"/>
                </a:solidFill>
                <a:latin typeface="Palatino"/>
              </a:rPr>
              <a:t>Research </a:t>
            </a:r>
            <a:r>
              <a:rPr lang="nl-NL" sz="2400" dirty="0" err="1">
                <a:solidFill>
                  <a:srgbClr val="002060"/>
                </a:solidFill>
                <a:latin typeface="Palatino"/>
              </a:rPr>
              <a:t>Questions</a:t>
            </a:r>
            <a:endParaRPr lang="nl-NL" sz="2400" dirty="0">
              <a:solidFill>
                <a:srgbClr val="002060"/>
              </a:solidFill>
              <a:latin typeface="Palatino"/>
            </a:endParaRPr>
          </a:p>
        </p:txBody>
      </p:sp>
      <p:sp>
        <p:nvSpPr>
          <p:cNvPr id="21" name="Rectangle 20">
            <a:extLst>
              <a:ext uri="{FF2B5EF4-FFF2-40B4-BE49-F238E27FC236}">
                <a16:creationId xmlns:a16="http://schemas.microsoft.com/office/drawing/2014/main" id="{002460E5-CE75-3AFE-9464-26A2FBBEE89A}"/>
              </a:ext>
            </a:extLst>
          </p:cNvPr>
          <p:cNvSpPr/>
          <p:nvPr/>
        </p:nvSpPr>
        <p:spPr>
          <a:xfrm>
            <a:off x="2000083" y="4166219"/>
            <a:ext cx="3761295"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002060"/>
                </a:solidFill>
                <a:latin typeface="Palatino"/>
              </a:rPr>
              <a:t>Hypotheses </a:t>
            </a:r>
            <a:r>
              <a:rPr lang="nl-NL" sz="2400" dirty="0" err="1">
                <a:solidFill>
                  <a:srgbClr val="002060"/>
                </a:solidFill>
                <a:latin typeface="Palatino"/>
              </a:rPr>
              <a:t>and</a:t>
            </a:r>
            <a:r>
              <a:rPr lang="nl-NL" sz="2400" dirty="0">
                <a:solidFill>
                  <a:srgbClr val="002060"/>
                </a:solidFill>
                <a:latin typeface="Palatino"/>
              </a:rPr>
              <a:t> Method</a:t>
            </a:r>
          </a:p>
        </p:txBody>
      </p:sp>
      <p:sp>
        <p:nvSpPr>
          <p:cNvPr id="22" name="Rectangle 21">
            <a:extLst>
              <a:ext uri="{FF2B5EF4-FFF2-40B4-BE49-F238E27FC236}">
                <a16:creationId xmlns:a16="http://schemas.microsoft.com/office/drawing/2014/main" id="{727E4159-B6B2-ADA4-0CAC-CFBFB28B2005}"/>
              </a:ext>
            </a:extLst>
          </p:cNvPr>
          <p:cNvSpPr/>
          <p:nvPr/>
        </p:nvSpPr>
        <p:spPr>
          <a:xfrm>
            <a:off x="2000084" y="5005923"/>
            <a:ext cx="5920033"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err="1">
                <a:solidFill>
                  <a:srgbClr val="002060"/>
                </a:solidFill>
                <a:latin typeface="Palatino"/>
              </a:rPr>
              <a:t>Discussion</a:t>
            </a:r>
            <a:r>
              <a:rPr lang="nl-NL" sz="2400" dirty="0">
                <a:solidFill>
                  <a:srgbClr val="002060"/>
                </a:solidFill>
                <a:latin typeface="Palatino"/>
              </a:rPr>
              <a:t> of </a:t>
            </a:r>
            <a:r>
              <a:rPr lang="nl-NL" sz="2400" dirty="0" err="1">
                <a:solidFill>
                  <a:srgbClr val="002060"/>
                </a:solidFill>
                <a:latin typeface="Palatino"/>
              </a:rPr>
              <a:t>Results</a:t>
            </a:r>
            <a:endParaRPr lang="nl-NL" sz="2400" dirty="0">
              <a:solidFill>
                <a:srgbClr val="002060"/>
              </a:solidFill>
              <a:latin typeface="Palatino"/>
            </a:endParaRPr>
          </a:p>
        </p:txBody>
      </p:sp>
      <p:sp>
        <p:nvSpPr>
          <p:cNvPr id="23" name="Rectangle 22">
            <a:extLst>
              <a:ext uri="{FF2B5EF4-FFF2-40B4-BE49-F238E27FC236}">
                <a16:creationId xmlns:a16="http://schemas.microsoft.com/office/drawing/2014/main" id="{717868F9-31DA-B5F7-233A-23E894207F5B}"/>
              </a:ext>
            </a:extLst>
          </p:cNvPr>
          <p:cNvSpPr/>
          <p:nvPr/>
        </p:nvSpPr>
        <p:spPr>
          <a:xfrm>
            <a:off x="2000084" y="5848837"/>
            <a:ext cx="4901939" cy="647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err="1">
                <a:solidFill>
                  <a:srgbClr val="002060"/>
                </a:solidFill>
                <a:latin typeface="Palatino"/>
              </a:rPr>
              <a:t>Contribution</a:t>
            </a:r>
            <a:r>
              <a:rPr lang="nl-NL" sz="2400" dirty="0">
                <a:solidFill>
                  <a:srgbClr val="002060"/>
                </a:solidFill>
                <a:latin typeface="Palatino"/>
              </a:rPr>
              <a:t> </a:t>
            </a:r>
            <a:r>
              <a:rPr lang="nl-NL" sz="2400" dirty="0" err="1">
                <a:solidFill>
                  <a:srgbClr val="002060"/>
                </a:solidFill>
                <a:latin typeface="Palatino"/>
              </a:rPr>
              <a:t>and</a:t>
            </a:r>
            <a:r>
              <a:rPr lang="nl-NL" sz="2400" dirty="0">
                <a:solidFill>
                  <a:srgbClr val="002060"/>
                </a:solidFill>
                <a:latin typeface="Palatino"/>
              </a:rPr>
              <a:t> </a:t>
            </a:r>
            <a:r>
              <a:rPr lang="nl-NL" sz="2400" dirty="0" err="1">
                <a:solidFill>
                  <a:srgbClr val="002060"/>
                </a:solidFill>
                <a:latin typeface="Palatino"/>
              </a:rPr>
              <a:t>Discussion</a:t>
            </a:r>
            <a:endParaRPr lang="nl-NL" sz="2400" dirty="0">
              <a:solidFill>
                <a:srgbClr val="002060"/>
              </a:solidFill>
              <a:latin typeface="Palatino"/>
            </a:endParaRPr>
          </a:p>
        </p:txBody>
      </p:sp>
      <p:sp>
        <p:nvSpPr>
          <p:cNvPr id="3" name="Rectangle: Rounded Corners 2">
            <a:extLst>
              <a:ext uri="{FF2B5EF4-FFF2-40B4-BE49-F238E27FC236}">
                <a16:creationId xmlns:a16="http://schemas.microsoft.com/office/drawing/2014/main" id="{24C61422-BADB-6073-7372-6D93F12A495C}"/>
              </a:ext>
            </a:extLst>
          </p:cNvPr>
          <p:cNvSpPr/>
          <p:nvPr/>
        </p:nvSpPr>
        <p:spPr>
          <a:xfrm>
            <a:off x="9143563" y="1629472"/>
            <a:ext cx="1243627" cy="1504585"/>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1A3586"/>
                </a:solidFill>
                <a:latin typeface="Palatino"/>
              </a:rPr>
              <a:t>20%</a:t>
            </a:r>
          </a:p>
        </p:txBody>
      </p:sp>
      <p:sp>
        <p:nvSpPr>
          <p:cNvPr id="5" name="Rectangle: Rounded Corners 4">
            <a:extLst>
              <a:ext uri="{FF2B5EF4-FFF2-40B4-BE49-F238E27FC236}">
                <a16:creationId xmlns:a16="http://schemas.microsoft.com/office/drawing/2014/main" id="{6465F4B3-3A49-9D30-D012-75A77BC92EB7}"/>
              </a:ext>
            </a:extLst>
          </p:cNvPr>
          <p:cNvSpPr/>
          <p:nvPr/>
        </p:nvSpPr>
        <p:spPr>
          <a:xfrm>
            <a:off x="9143562" y="3221468"/>
            <a:ext cx="1243627" cy="3271406"/>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1A3586"/>
                </a:solidFill>
                <a:latin typeface="Palatino"/>
              </a:rPr>
              <a:t>80%</a:t>
            </a:r>
          </a:p>
        </p:txBody>
      </p:sp>
      <p:sp>
        <p:nvSpPr>
          <p:cNvPr id="4" name="Rectangle 3">
            <a:extLst>
              <a:ext uri="{FF2B5EF4-FFF2-40B4-BE49-F238E27FC236}">
                <a16:creationId xmlns:a16="http://schemas.microsoft.com/office/drawing/2014/main" id="{AA128D13-2A5B-E545-FF0D-49282B435DC2}"/>
              </a:ext>
            </a:extLst>
          </p:cNvPr>
          <p:cNvSpPr/>
          <p:nvPr/>
        </p:nvSpPr>
        <p:spPr>
          <a:xfrm>
            <a:off x="10679316" y="1647108"/>
            <a:ext cx="1027522" cy="1486950"/>
          </a:xfrm>
          <a:prstGeom prst="rect">
            <a:avLst/>
          </a:prstGeom>
          <a:solidFill>
            <a:srgbClr val="5482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a:latin typeface="Palatino"/>
              </a:rPr>
              <a:t>General</a:t>
            </a:r>
          </a:p>
        </p:txBody>
      </p:sp>
      <p:sp>
        <p:nvSpPr>
          <p:cNvPr id="6" name="Rectangle 5">
            <a:extLst>
              <a:ext uri="{FF2B5EF4-FFF2-40B4-BE49-F238E27FC236}">
                <a16:creationId xmlns:a16="http://schemas.microsoft.com/office/drawing/2014/main" id="{1E2415EB-CE9D-50E4-0133-F3F99D584A4D}"/>
              </a:ext>
            </a:extLst>
          </p:cNvPr>
          <p:cNvSpPr/>
          <p:nvPr/>
        </p:nvSpPr>
        <p:spPr>
          <a:xfrm>
            <a:off x="10679316" y="3221468"/>
            <a:ext cx="1027522" cy="3271406"/>
          </a:xfrm>
          <a:prstGeom prst="rect">
            <a:avLst/>
          </a:prstGeom>
          <a:solidFill>
            <a:srgbClr val="5482A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dirty="0">
                <a:latin typeface="Palatino"/>
              </a:rPr>
              <a:t>My Research</a:t>
            </a:r>
          </a:p>
        </p:txBody>
      </p:sp>
    </p:spTree>
    <p:extLst>
      <p:ext uri="{BB962C8B-B14F-4D97-AF65-F5344CB8AC3E}">
        <p14:creationId xmlns:p14="http://schemas.microsoft.com/office/powerpoint/2010/main" val="165188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pic>
        <p:nvPicPr>
          <p:cNvPr id="5" name="Picture 4">
            <a:extLst>
              <a:ext uri="{FF2B5EF4-FFF2-40B4-BE49-F238E27FC236}">
                <a16:creationId xmlns:a16="http://schemas.microsoft.com/office/drawing/2014/main" id="{B19B69F2-A3A1-0CDD-E9F2-9051BA8EA10E}"/>
              </a:ext>
            </a:extLst>
          </p:cNvPr>
          <p:cNvPicPr>
            <a:picLocks noChangeAspect="1"/>
          </p:cNvPicPr>
          <p:nvPr/>
        </p:nvPicPr>
        <p:blipFill>
          <a:blip r:embed="rId3"/>
          <a:stretch>
            <a:fillRect/>
          </a:stretch>
        </p:blipFill>
        <p:spPr>
          <a:xfrm>
            <a:off x="638712" y="1173664"/>
            <a:ext cx="2471599" cy="5442848"/>
          </a:xfrm>
          <a:prstGeom prst="rect">
            <a:avLst/>
          </a:prstGeom>
        </p:spPr>
      </p:pic>
      <p:cxnSp>
        <p:nvCxnSpPr>
          <p:cNvPr id="6" name="Straight Arrow Connector 5">
            <a:extLst>
              <a:ext uri="{FF2B5EF4-FFF2-40B4-BE49-F238E27FC236}">
                <a16:creationId xmlns:a16="http://schemas.microsoft.com/office/drawing/2014/main" id="{0FFB5AC0-A282-B6B7-62AA-86883CD8930D}"/>
              </a:ext>
            </a:extLst>
          </p:cNvPr>
          <p:cNvCxnSpPr>
            <a:cxnSpLocks/>
          </p:cNvCxnSpPr>
          <p:nvPr/>
        </p:nvCxnSpPr>
        <p:spPr>
          <a:xfrm>
            <a:off x="2090041" y="3042855"/>
            <a:ext cx="2115796" cy="0"/>
          </a:xfrm>
          <a:prstGeom prst="straightConnector1">
            <a:avLst/>
          </a:prstGeom>
          <a:ln w="38100">
            <a:solidFill>
              <a:srgbClr val="06386A"/>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006FEE-E00B-11B5-AC71-8EFB0051F006}"/>
              </a:ext>
            </a:extLst>
          </p:cNvPr>
          <p:cNvSpPr/>
          <p:nvPr/>
        </p:nvSpPr>
        <p:spPr>
          <a:xfrm>
            <a:off x="4398961" y="2771152"/>
            <a:ext cx="6247816" cy="624562"/>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Counterarguing Manipulation</a:t>
            </a:r>
            <a:endParaRPr lang="nl-NL" b="1" dirty="0">
              <a:latin typeface="Palatino"/>
              <a:cs typeface="Arial" panose="020B0604020202020204" pitchFamily="34" charset="0"/>
            </a:endParaRPr>
          </a:p>
        </p:txBody>
      </p:sp>
      <p:sp>
        <p:nvSpPr>
          <p:cNvPr id="8" name="Rectangle 7">
            <a:extLst>
              <a:ext uri="{FF2B5EF4-FFF2-40B4-BE49-F238E27FC236}">
                <a16:creationId xmlns:a16="http://schemas.microsoft.com/office/drawing/2014/main" id="{77D4DAF5-46F5-167D-610A-BA0CA0A57880}"/>
              </a:ext>
            </a:extLst>
          </p:cNvPr>
          <p:cNvSpPr/>
          <p:nvPr/>
        </p:nvSpPr>
        <p:spPr>
          <a:xfrm>
            <a:off x="4398960" y="5215897"/>
            <a:ext cx="3127486" cy="624562"/>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Palatino"/>
                <a:cs typeface="Arial" panose="020B0604020202020204" pitchFamily="34" charset="0"/>
              </a:rPr>
              <a:t>Counterarguing Mindset</a:t>
            </a:r>
            <a:endParaRPr lang="nl-NL" sz="1350" b="1" dirty="0">
              <a:latin typeface="Palatino"/>
              <a:cs typeface="Arial" panose="020B0604020202020204" pitchFamily="34" charset="0"/>
            </a:endParaRPr>
          </a:p>
        </p:txBody>
      </p:sp>
      <p:sp>
        <p:nvSpPr>
          <p:cNvPr id="9" name="Rectangle 8">
            <a:extLst>
              <a:ext uri="{FF2B5EF4-FFF2-40B4-BE49-F238E27FC236}">
                <a16:creationId xmlns:a16="http://schemas.microsoft.com/office/drawing/2014/main" id="{49DF9086-89F3-AE84-4F7C-973AC4023A73}"/>
              </a:ext>
            </a:extLst>
          </p:cNvPr>
          <p:cNvSpPr/>
          <p:nvPr/>
        </p:nvSpPr>
        <p:spPr>
          <a:xfrm>
            <a:off x="7500745" y="5212832"/>
            <a:ext cx="3156096" cy="624562"/>
          </a:xfrm>
          <a:prstGeom prst="rect">
            <a:avLst/>
          </a:prstGeom>
          <a:solidFill>
            <a:srgbClr val="E3E3E3"/>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Palatino"/>
                <a:cs typeface="Arial" panose="020B0604020202020204" pitchFamily="34" charset="0"/>
              </a:rPr>
              <a:t>Control</a:t>
            </a:r>
            <a:endParaRPr lang="nl-NL" sz="1350" b="1" dirty="0">
              <a:latin typeface="Palatino"/>
              <a:cs typeface="Arial" panose="020B0604020202020204" pitchFamily="34" charset="0"/>
            </a:endParaRPr>
          </a:p>
        </p:txBody>
      </p:sp>
      <p:sp>
        <p:nvSpPr>
          <p:cNvPr id="10" name="Oval 9">
            <a:extLst>
              <a:ext uri="{FF2B5EF4-FFF2-40B4-BE49-F238E27FC236}">
                <a16:creationId xmlns:a16="http://schemas.microsoft.com/office/drawing/2014/main" id="{BEC718B3-6B9C-C655-BE87-B42E26D10EC8}"/>
              </a:ext>
            </a:extLst>
          </p:cNvPr>
          <p:cNvSpPr/>
          <p:nvPr/>
        </p:nvSpPr>
        <p:spPr>
          <a:xfrm>
            <a:off x="724157" y="2771151"/>
            <a:ext cx="1041269" cy="62455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latin typeface="Palatino"/>
            </a:endParaRPr>
          </a:p>
        </p:txBody>
      </p:sp>
      <p:pic>
        <p:nvPicPr>
          <p:cNvPr id="14" name="Picture 13">
            <a:extLst>
              <a:ext uri="{FF2B5EF4-FFF2-40B4-BE49-F238E27FC236}">
                <a16:creationId xmlns:a16="http://schemas.microsoft.com/office/drawing/2014/main" id="{C2481460-3EBC-688B-3AB6-15AD03D5D78E}"/>
              </a:ext>
            </a:extLst>
          </p:cNvPr>
          <p:cNvPicPr>
            <a:picLocks noChangeAspect="1"/>
          </p:cNvPicPr>
          <p:nvPr/>
        </p:nvPicPr>
        <p:blipFill rotWithShape="1">
          <a:blip r:embed="rId4">
            <a:extLst>
              <a:ext uri="{28A0092B-C50C-407E-A947-70E740481C1C}">
                <a14:useLocalDpi xmlns:a14="http://schemas.microsoft.com/office/drawing/2010/main" val="0"/>
              </a:ext>
            </a:extLst>
          </a:blip>
          <a:srcRect t="60774" r="2162" b="17611"/>
          <a:stretch/>
        </p:blipFill>
        <p:spPr bwMode="auto">
          <a:xfrm>
            <a:off x="4452082" y="3488496"/>
            <a:ext cx="6204759" cy="1672802"/>
          </a:xfrm>
          <a:prstGeom prst="rect">
            <a:avLst/>
          </a:prstGeom>
          <a:noFill/>
          <a:ln>
            <a:noFill/>
          </a:ln>
        </p:spPr>
      </p:pic>
      <p:sp>
        <p:nvSpPr>
          <p:cNvPr id="3" name="Titel 1">
            <a:extLst>
              <a:ext uri="{FF2B5EF4-FFF2-40B4-BE49-F238E27FC236}">
                <a16:creationId xmlns:a16="http://schemas.microsoft.com/office/drawing/2014/main" id="{18A69B39-3E9E-0F0C-ACE2-25EAA8B024A1}"/>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200450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a:p>
            <a:endParaRPr lang="en-US"/>
          </a:p>
          <a:p>
            <a:endParaRPr lang="en-US"/>
          </a:p>
          <a:p>
            <a:endParaRPr lang="nl-NL" dirty="0"/>
          </a:p>
        </p:txBody>
      </p:sp>
      <p:pic>
        <p:nvPicPr>
          <p:cNvPr id="5" name="Picture 4">
            <a:extLst>
              <a:ext uri="{FF2B5EF4-FFF2-40B4-BE49-F238E27FC236}">
                <a16:creationId xmlns:a16="http://schemas.microsoft.com/office/drawing/2014/main" id="{B19B69F2-A3A1-0CDD-E9F2-9051BA8EA10E}"/>
              </a:ext>
            </a:extLst>
          </p:cNvPr>
          <p:cNvPicPr>
            <a:picLocks noChangeAspect="1"/>
          </p:cNvPicPr>
          <p:nvPr/>
        </p:nvPicPr>
        <p:blipFill>
          <a:blip r:embed="rId3"/>
          <a:stretch>
            <a:fillRect/>
          </a:stretch>
        </p:blipFill>
        <p:spPr>
          <a:xfrm>
            <a:off x="638712" y="1173664"/>
            <a:ext cx="2471599" cy="5442848"/>
          </a:xfrm>
          <a:prstGeom prst="rect">
            <a:avLst/>
          </a:prstGeom>
        </p:spPr>
      </p:pic>
      <p:sp>
        <p:nvSpPr>
          <p:cNvPr id="7" name="Titel 1">
            <a:extLst>
              <a:ext uri="{FF2B5EF4-FFF2-40B4-BE49-F238E27FC236}">
                <a16:creationId xmlns:a16="http://schemas.microsoft.com/office/drawing/2014/main" id="{BADC0574-54D1-CFB3-A138-8CEFCAA1FDF7}"/>
              </a:ext>
            </a:extLst>
          </p:cNvPr>
          <p:cNvSpPr txBox="1">
            <a:spLocks/>
          </p:cNvSpPr>
          <p:nvPr/>
        </p:nvSpPr>
        <p:spPr>
          <a:xfrm>
            <a:off x="4205837" y="526418"/>
            <a:ext cx="10018130" cy="64724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a:lstStyle>
          <a:p>
            <a:r>
              <a:rPr lang="en-US">
                <a:solidFill>
                  <a:srgbClr val="B85E5C"/>
                </a:solidFill>
                <a:latin typeface="Palatino"/>
              </a:rPr>
              <a:t>Hypotheses and Method</a:t>
            </a:r>
            <a:endParaRPr lang="nl-NL" i="1" dirty="0">
              <a:solidFill>
                <a:srgbClr val="B85E5C"/>
              </a:solidFill>
              <a:latin typeface="Palatino"/>
            </a:endParaRPr>
          </a:p>
        </p:txBody>
      </p:sp>
    </p:spTree>
    <p:extLst>
      <p:ext uri="{BB962C8B-B14F-4D97-AF65-F5344CB8AC3E}">
        <p14:creationId xmlns:p14="http://schemas.microsoft.com/office/powerpoint/2010/main" val="295105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9B69F2-A3A1-0CDD-E9F2-9051BA8EA10E}"/>
              </a:ext>
            </a:extLst>
          </p:cNvPr>
          <p:cNvPicPr>
            <a:picLocks noChangeAspect="1"/>
          </p:cNvPicPr>
          <p:nvPr/>
        </p:nvPicPr>
        <p:blipFill>
          <a:blip r:embed="rId3"/>
          <a:stretch>
            <a:fillRect/>
          </a:stretch>
        </p:blipFill>
        <p:spPr>
          <a:xfrm>
            <a:off x="638712" y="1173664"/>
            <a:ext cx="2471599" cy="5442848"/>
          </a:xfrm>
          <a:prstGeom prst="rect">
            <a:avLst/>
          </a:prstGeom>
        </p:spPr>
      </p:pic>
      <p:sp>
        <p:nvSpPr>
          <p:cNvPr id="2" name="Titel 1">
            <a:extLst>
              <a:ext uri="{FF2B5EF4-FFF2-40B4-BE49-F238E27FC236}">
                <a16:creationId xmlns:a16="http://schemas.microsoft.com/office/drawing/2014/main" id="{4F95D433-DCCE-B755-90F7-48A7B4FD278B}"/>
              </a:ext>
            </a:extLst>
          </p:cNvPr>
          <p:cNvSpPr>
            <a:spLocks noGrp="1"/>
          </p:cNvSpPr>
          <p:nvPr>
            <p:ph type="title"/>
          </p:nvPr>
        </p:nvSpPr>
        <p:spPr>
          <a:xfrm>
            <a:off x="4205837" y="526418"/>
            <a:ext cx="10018130" cy="647246"/>
          </a:xfrm>
        </p:spPr>
        <p:txBody>
          <a:bodyPr>
            <a:normAutofit/>
          </a:bodyPr>
          <a:lstStyle/>
          <a:p>
            <a:r>
              <a:rPr lang="en-US" sz="3200" dirty="0">
                <a:solidFill>
                  <a:srgbClr val="B85E5C"/>
                </a:solidFill>
                <a:latin typeface="Palatino"/>
              </a:rPr>
              <a:t>Hypotheses and Method</a:t>
            </a:r>
            <a:endParaRPr lang="nl-NL" sz="3200" i="1" dirty="0">
              <a:solidFill>
                <a:srgbClr val="B85E5C"/>
              </a:solidFill>
              <a:latin typeface="Palatino"/>
            </a:endParaRPr>
          </a:p>
        </p:txBody>
      </p:sp>
      <p:sp>
        <p:nvSpPr>
          <p:cNvPr id="4" name="Content Placeholder 15">
            <a:extLst>
              <a:ext uri="{FF2B5EF4-FFF2-40B4-BE49-F238E27FC236}">
                <a16:creationId xmlns:a16="http://schemas.microsoft.com/office/drawing/2014/main" id="{3EBB83F8-D9FF-BF78-250C-D18FFD133FFB}"/>
              </a:ext>
            </a:extLst>
          </p:cNvPr>
          <p:cNvSpPr txBox="1">
            <a:spLocks/>
          </p:cNvSpPr>
          <p:nvPr/>
        </p:nvSpPr>
        <p:spPr>
          <a:xfrm>
            <a:off x="628648" y="1867252"/>
            <a:ext cx="10018129" cy="3915710"/>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Palatino"/>
            </a:endParaRPr>
          </a:p>
          <a:p>
            <a:endParaRPr lang="en-US">
              <a:latin typeface="Palatino"/>
            </a:endParaRPr>
          </a:p>
          <a:p>
            <a:endParaRPr lang="en-US">
              <a:latin typeface="Palatino"/>
            </a:endParaRPr>
          </a:p>
          <a:p>
            <a:endParaRPr lang="nl-NL" dirty="0">
              <a:latin typeface="Palatino"/>
            </a:endParaRPr>
          </a:p>
        </p:txBody>
      </p:sp>
      <p:pic>
        <p:nvPicPr>
          <p:cNvPr id="3" name="Picture 2">
            <a:extLst>
              <a:ext uri="{FF2B5EF4-FFF2-40B4-BE49-F238E27FC236}">
                <a16:creationId xmlns:a16="http://schemas.microsoft.com/office/drawing/2014/main" id="{73C3AD7D-B452-5FBA-4927-3605BB0DDD0D}"/>
              </a:ext>
            </a:extLst>
          </p:cNvPr>
          <p:cNvPicPr>
            <a:picLocks noChangeAspect="1"/>
          </p:cNvPicPr>
          <p:nvPr/>
        </p:nvPicPr>
        <p:blipFill rotWithShape="1">
          <a:blip r:embed="rId4">
            <a:extLst>
              <a:ext uri="{28A0092B-C50C-407E-A947-70E740481C1C}">
                <a14:useLocalDpi xmlns:a14="http://schemas.microsoft.com/office/drawing/2010/main" val="0"/>
              </a:ext>
            </a:extLst>
          </a:blip>
          <a:srcRect t="15615" r="-698" b="60823"/>
          <a:stretch/>
        </p:blipFill>
        <p:spPr bwMode="auto">
          <a:xfrm>
            <a:off x="4126322" y="2988168"/>
            <a:ext cx="6539441" cy="1795254"/>
          </a:xfrm>
          <a:prstGeom prst="rect">
            <a:avLst/>
          </a:prstGeom>
          <a:noFill/>
          <a:ln>
            <a:noFill/>
          </a:ln>
        </p:spPr>
      </p:pic>
      <p:sp>
        <p:nvSpPr>
          <p:cNvPr id="6" name="Rectangle 5">
            <a:extLst>
              <a:ext uri="{FF2B5EF4-FFF2-40B4-BE49-F238E27FC236}">
                <a16:creationId xmlns:a16="http://schemas.microsoft.com/office/drawing/2014/main" id="{27E6F81F-0FC0-0149-ABC2-B439C7E08259}"/>
              </a:ext>
            </a:extLst>
          </p:cNvPr>
          <p:cNvSpPr/>
          <p:nvPr/>
        </p:nvSpPr>
        <p:spPr>
          <a:xfrm>
            <a:off x="4126322" y="2372128"/>
            <a:ext cx="6439935" cy="469860"/>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Source Manipulation</a:t>
            </a:r>
            <a:endParaRPr lang="nl-NL" b="1" dirty="0">
              <a:latin typeface="Palatino"/>
              <a:cs typeface="Arial" panose="020B0604020202020204" pitchFamily="34" charset="0"/>
            </a:endParaRPr>
          </a:p>
        </p:txBody>
      </p:sp>
      <p:cxnSp>
        <p:nvCxnSpPr>
          <p:cNvPr id="7" name="Straight Arrow Connector 6">
            <a:extLst>
              <a:ext uri="{FF2B5EF4-FFF2-40B4-BE49-F238E27FC236}">
                <a16:creationId xmlns:a16="http://schemas.microsoft.com/office/drawing/2014/main" id="{DC82396D-2402-3CC1-6D6C-B82D647EBC20}"/>
              </a:ext>
            </a:extLst>
          </p:cNvPr>
          <p:cNvCxnSpPr>
            <a:cxnSpLocks/>
          </p:cNvCxnSpPr>
          <p:nvPr/>
        </p:nvCxnSpPr>
        <p:spPr>
          <a:xfrm flipV="1">
            <a:off x="3129297" y="3832371"/>
            <a:ext cx="877730" cy="40987"/>
          </a:xfrm>
          <a:prstGeom prst="straightConnector1">
            <a:avLst/>
          </a:prstGeom>
          <a:ln w="38100">
            <a:solidFill>
              <a:srgbClr val="06386A"/>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51610E6-5969-7986-E0B5-C81C9A0BB874}"/>
              </a:ext>
            </a:extLst>
          </p:cNvPr>
          <p:cNvSpPr/>
          <p:nvPr/>
        </p:nvSpPr>
        <p:spPr>
          <a:xfrm>
            <a:off x="4205837" y="4913914"/>
            <a:ext cx="3221585" cy="422034"/>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Automation</a:t>
            </a:r>
            <a:endParaRPr lang="nl-NL" b="1" dirty="0">
              <a:latin typeface="Palatino"/>
              <a:cs typeface="Arial" panose="020B0604020202020204" pitchFamily="34" charset="0"/>
            </a:endParaRPr>
          </a:p>
        </p:txBody>
      </p:sp>
      <p:sp>
        <p:nvSpPr>
          <p:cNvPr id="9" name="Rectangle 8">
            <a:extLst>
              <a:ext uri="{FF2B5EF4-FFF2-40B4-BE49-F238E27FC236}">
                <a16:creationId xmlns:a16="http://schemas.microsoft.com/office/drawing/2014/main" id="{89DFE56C-B420-AC73-C018-57BA672F419B}"/>
              </a:ext>
            </a:extLst>
          </p:cNvPr>
          <p:cNvSpPr/>
          <p:nvPr/>
        </p:nvSpPr>
        <p:spPr>
          <a:xfrm>
            <a:off x="7425192" y="4910199"/>
            <a:ext cx="3221585" cy="422034"/>
          </a:xfrm>
          <a:prstGeom prst="rect">
            <a:avLst/>
          </a:prstGeom>
          <a:solidFill>
            <a:srgbClr val="E3E3E3"/>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Human</a:t>
            </a:r>
            <a:endParaRPr lang="nl-NL" b="1" dirty="0">
              <a:latin typeface="Palatino"/>
              <a:cs typeface="Arial" panose="020B0604020202020204" pitchFamily="34" charset="0"/>
            </a:endParaRPr>
          </a:p>
        </p:txBody>
      </p:sp>
      <p:sp>
        <p:nvSpPr>
          <p:cNvPr id="10" name="Oval 9">
            <a:extLst>
              <a:ext uri="{FF2B5EF4-FFF2-40B4-BE49-F238E27FC236}">
                <a16:creationId xmlns:a16="http://schemas.microsoft.com/office/drawing/2014/main" id="{EC2E4384-CCED-F9CE-0D34-0F78EC63DFE0}"/>
              </a:ext>
            </a:extLst>
          </p:cNvPr>
          <p:cNvSpPr/>
          <p:nvPr/>
        </p:nvSpPr>
        <p:spPr>
          <a:xfrm>
            <a:off x="1981188" y="3563784"/>
            <a:ext cx="1088462" cy="6626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latin typeface="Palatino"/>
            </a:endParaRPr>
          </a:p>
        </p:txBody>
      </p:sp>
    </p:spTree>
    <p:extLst>
      <p:ext uri="{BB962C8B-B14F-4D97-AF65-F5344CB8AC3E}">
        <p14:creationId xmlns:p14="http://schemas.microsoft.com/office/powerpoint/2010/main" val="2983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75B22-DB48-BDAE-3F50-874DBA1A61AF}"/>
              </a:ext>
            </a:extLst>
          </p:cNvPr>
          <p:cNvPicPr>
            <a:picLocks noChangeAspect="1"/>
          </p:cNvPicPr>
          <p:nvPr/>
        </p:nvPicPr>
        <p:blipFill>
          <a:blip r:embed="rId3"/>
          <a:stretch>
            <a:fillRect/>
          </a:stretch>
        </p:blipFill>
        <p:spPr>
          <a:xfrm>
            <a:off x="638712" y="1270861"/>
            <a:ext cx="2427462" cy="5345651"/>
          </a:xfrm>
          <a:prstGeom prst="rect">
            <a:avLst/>
          </a:prstGeom>
        </p:spPr>
      </p:pic>
      <p:pic>
        <p:nvPicPr>
          <p:cNvPr id="29" name="Picture 28">
            <a:extLst>
              <a:ext uri="{FF2B5EF4-FFF2-40B4-BE49-F238E27FC236}">
                <a16:creationId xmlns:a16="http://schemas.microsoft.com/office/drawing/2014/main" id="{F9D446BC-1893-4259-B1E1-9A2CC67AC686}"/>
              </a:ext>
            </a:extLst>
          </p:cNvPr>
          <p:cNvPicPr>
            <a:picLocks noChangeAspect="1"/>
          </p:cNvPicPr>
          <p:nvPr/>
        </p:nvPicPr>
        <p:blipFill rotWithShape="1">
          <a:blip r:embed="rId4"/>
          <a:srcRect b="59333"/>
          <a:stretch/>
        </p:blipFill>
        <p:spPr>
          <a:xfrm>
            <a:off x="3212811" y="4662093"/>
            <a:ext cx="6527537" cy="1855277"/>
          </a:xfrm>
          <a:prstGeom prst="rect">
            <a:avLst/>
          </a:prstGeom>
        </p:spPr>
      </p:pic>
      <p:pic>
        <p:nvPicPr>
          <p:cNvPr id="31" name="Picture 30">
            <a:extLst>
              <a:ext uri="{FF2B5EF4-FFF2-40B4-BE49-F238E27FC236}">
                <a16:creationId xmlns:a16="http://schemas.microsoft.com/office/drawing/2014/main" id="{621C661C-F6EF-4C17-9505-7672CD52E9E5}"/>
              </a:ext>
            </a:extLst>
          </p:cNvPr>
          <p:cNvPicPr>
            <a:picLocks noChangeAspect="1"/>
          </p:cNvPicPr>
          <p:nvPr/>
        </p:nvPicPr>
        <p:blipFill>
          <a:blip r:embed="rId5"/>
          <a:stretch>
            <a:fillRect/>
          </a:stretch>
        </p:blipFill>
        <p:spPr>
          <a:xfrm>
            <a:off x="9740348" y="5040051"/>
            <a:ext cx="2319131" cy="1332902"/>
          </a:xfrm>
          <a:prstGeom prst="rect">
            <a:avLst/>
          </a:prstGeom>
        </p:spPr>
      </p:pic>
      <p:sp>
        <p:nvSpPr>
          <p:cNvPr id="9" name="Content Placeholder 1">
            <a:extLst>
              <a:ext uri="{FF2B5EF4-FFF2-40B4-BE49-F238E27FC236}">
                <a16:creationId xmlns:a16="http://schemas.microsoft.com/office/drawing/2014/main" id="{6D6225A0-2B76-B7EC-C634-C28DC75494D8}"/>
              </a:ext>
            </a:extLst>
          </p:cNvPr>
          <p:cNvSpPr txBox="1">
            <a:spLocks/>
          </p:cNvSpPr>
          <p:nvPr/>
        </p:nvSpPr>
        <p:spPr>
          <a:xfrm>
            <a:off x="4964248" y="1501188"/>
            <a:ext cx="3669175" cy="32959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386A"/>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latin typeface="Palatino"/>
            </a:endParaRPr>
          </a:p>
          <a:p>
            <a:endParaRPr lang="en-US" sz="1800" b="1" dirty="0">
              <a:latin typeface="Palatino"/>
            </a:endParaRPr>
          </a:p>
          <a:p>
            <a:endParaRPr lang="en-US" sz="1800" i="1" dirty="0">
              <a:latin typeface="Palatino"/>
            </a:endParaRPr>
          </a:p>
          <a:p>
            <a:endParaRPr lang="en-US" sz="1800" i="1" dirty="0">
              <a:latin typeface="Palatino"/>
            </a:endParaRPr>
          </a:p>
          <a:p>
            <a:r>
              <a:rPr lang="en-US" sz="1800" i="1" dirty="0">
                <a:latin typeface="Palatino"/>
              </a:rPr>
              <a:t>Time Spent</a:t>
            </a:r>
          </a:p>
          <a:p>
            <a:r>
              <a:rPr lang="en-US" sz="1800" i="1" dirty="0">
                <a:latin typeface="Palatino"/>
              </a:rPr>
              <a:t>Agree with Preparer</a:t>
            </a:r>
          </a:p>
          <a:p>
            <a:r>
              <a:rPr lang="en-US" sz="1800" i="1" dirty="0">
                <a:latin typeface="Palatino"/>
              </a:rPr>
              <a:t>Seeded Errors Identified</a:t>
            </a:r>
          </a:p>
          <a:p>
            <a:endParaRPr lang="en-US" sz="1350" i="1" dirty="0">
              <a:latin typeface="Palatino"/>
            </a:endParaRPr>
          </a:p>
          <a:p>
            <a:endParaRPr lang="en-US" sz="1800" i="1" dirty="0">
              <a:latin typeface="Palatino"/>
            </a:endParaRPr>
          </a:p>
          <a:p>
            <a:pPr marL="0" indent="0">
              <a:buNone/>
            </a:pPr>
            <a:endParaRPr lang="en-US" sz="1800" i="1" dirty="0">
              <a:latin typeface="Palatino"/>
            </a:endParaRPr>
          </a:p>
          <a:p>
            <a:pPr marL="0" indent="0">
              <a:buNone/>
            </a:pPr>
            <a:endParaRPr lang="en-US" sz="1800" dirty="0">
              <a:latin typeface="Palatino"/>
            </a:endParaRPr>
          </a:p>
          <a:p>
            <a:pPr marL="0" indent="0">
              <a:buNone/>
            </a:pPr>
            <a:endParaRPr lang="en-US" sz="1800" dirty="0">
              <a:latin typeface="Palatino"/>
            </a:endParaRPr>
          </a:p>
        </p:txBody>
      </p:sp>
      <p:sp>
        <p:nvSpPr>
          <p:cNvPr id="12" name="Rectangle 11">
            <a:extLst>
              <a:ext uri="{FF2B5EF4-FFF2-40B4-BE49-F238E27FC236}">
                <a16:creationId xmlns:a16="http://schemas.microsoft.com/office/drawing/2014/main" id="{763C9EAC-1E39-E668-798A-7FA96E5D0EA2}"/>
              </a:ext>
            </a:extLst>
          </p:cNvPr>
          <p:cNvSpPr/>
          <p:nvPr/>
        </p:nvSpPr>
        <p:spPr>
          <a:xfrm>
            <a:off x="4407655" y="1603513"/>
            <a:ext cx="4060485" cy="522246"/>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Inventory Counting Task</a:t>
            </a:r>
            <a:endParaRPr lang="nl-NL" b="1" dirty="0">
              <a:latin typeface="Palatino"/>
              <a:cs typeface="Arial" panose="020B0604020202020204" pitchFamily="34" charset="0"/>
            </a:endParaRPr>
          </a:p>
        </p:txBody>
      </p:sp>
      <p:sp>
        <p:nvSpPr>
          <p:cNvPr id="13" name="Rectangle 12">
            <a:extLst>
              <a:ext uri="{FF2B5EF4-FFF2-40B4-BE49-F238E27FC236}">
                <a16:creationId xmlns:a16="http://schemas.microsoft.com/office/drawing/2014/main" id="{C77500D3-AC3B-A90E-4ACF-2EC780033C8A}"/>
              </a:ext>
            </a:extLst>
          </p:cNvPr>
          <p:cNvSpPr/>
          <p:nvPr/>
        </p:nvSpPr>
        <p:spPr>
          <a:xfrm>
            <a:off x="4407655" y="2267312"/>
            <a:ext cx="4060486" cy="522246"/>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Dependent Variables</a:t>
            </a:r>
            <a:endParaRPr lang="nl-NL" b="1" dirty="0">
              <a:latin typeface="Palatino"/>
              <a:cs typeface="Arial" panose="020B0604020202020204" pitchFamily="34" charset="0"/>
            </a:endParaRPr>
          </a:p>
        </p:txBody>
      </p:sp>
      <p:sp>
        <p:nvSpPr>
          <p:cNvPr id="20" name="Rectangle 19">
            <a:extLst>
              <a:ext uri="{FF2B5EF4-FFF2-40B4-BE49-F238E27FC236}">
                <a16:creationId xmlns:a16="http://schemas.microsoft.com/office/drawing/2014/main" id="{DFD721C6-1675-0E5F-51C4-8E3C25B741F2}"/>
              </a:ext>
            </a:extLst>
          </p:cNvPr>
          <p:cNvSpPr/>
          <p:nvPr/>
        </p:nvSpPr>
        <p:spPr>
          <a:xfrm>
            <a:off x="695888" y="4411029"/>
            <a:ext cx="1106408" cy="54528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latin typeface="Palatino"/>
            </a:endParaRPr>
          </a:p>
        </p:txBody>
      </p:sp>
      <p:sp>
        <p:nvSpPr>
          <p:cNvPr id="6" name="Title 2">
            <a:extLst>
              <a:ext uri="{FF2B5EF4-FFF2-40B4-BE49-F238E27FC236}">
                <a16:creationId xmlns:a16="http://schemas.microsoft.com/office/drawing/2014/main" id="{2DFFD01D-7201-5C4F-D2C2-16F448890A71}"/>
              </a:ext>
            </a:extLst>
          </p:cNvPr>
          <p:cNvSpPr>
            <a:spLocks noGrp="1"/>
          </p:cNvSpPr>
          <p:nvPr>
            <p:ph type="title"/>
          </p:nvPr>
        </p:nvSpPr>
        <p:spPr>
          <a:xfrm>
            <a:off x="2446428" y="99307"/>
            <a:ext cx="7886700" cy="994172"/>
          </a:xfrm>
        </p:spPr>
        <p:txBody>
          <a:bodyPr/>
          <a:lstStyle/>
          <a:p>
            <a:pPr algn="ctr"/>
            <a:r>
              <a:rPr lang="en-US" dirty="0">
                <a:solidFill>
                  <a:srgbClr val="B85E5C"/>
                </a:solidFill>
                <a:latin typeface="Palatino"/>
              </a:rPr>
              <a:t>Method</a:t>
            </a:r>
            <a:endParaRPr lang="nl-NL" dirty="0">
              <a:solidFill>
                <a:srgbClr val="B85E5C"/>
              </a:solidFill>
              <a:latin typeface="Palatino"/>
            </a:endParaRPr>
          </a:p>
        </p:txBody>
      </p:sp>
    </p:spTree>
    <p:extLst>
      <p:ext uri="{BB962C8B-B14F-4D97-AF65-F5344CB8AC3E}">
        <p14:creationId xmlns:p14="http://schemas.microsoft.com/office/powerpoint/2010/main" val="1335929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95081F-06F0-3785-0E01-B558DEE10E60}"/>
              </a:ext>
            </a:extLst>
          </p:cNvPr>
          <p:cNvPicPr>
            <a:picLocks noChangeAspect="1"/>
          </p:cNvPicPr>
          <p:nvPr/>
        </p:nvPicPr>
        <p:blipFill>
          <a:blip r:embed="rId3"/>
          <a:stretch>
            <a:fillRect/>
          </a:stretch>
        </p:blipFill>
        <p:spPr>
          <a:xfrm>
            <a:off x="654177" y="1204111"/>
            <a:ext cx="2461786" cy="5421239"/>
          </a:xfrm>
          <a:prstGeom prst="rect">
            <a:avLst/>
          </a:prstGeom>
        </p:spPr>
      </p:pic>
      <p:sp>
        <p:nvSpPr>
          <p:cNvPr id="3" name="Title 2">
            <a:extLst>
              <a:ext uri="{FF2B5EF4-FFF2-40B4-BE49-F238E27FC236}">
                <a16:creationId xmlns:a16="http://schemas.microsoft.com/office/drawing/2014/main" id="{B31EC91B-0FA8-4FC2-8931-330FD2D4997E}"/>
              </a:ext>
            </a:extLst>
          </p:cNvPr>
          <p:cNvSpPr>
            <a:spLocks noGrp="1"/>
          </p:cNvSpPr>
          <p:nvPr>
            <p:ph type="title"/>
          </p:nvPr>
        </p:nvSpPr>
        <p:spPr>
          <a:xfrm>
            <a:off x="2446428" y="99307"/>
            <a:ext cx="7886700" cy="994172"/>
          </a:xfrm>
        </p:spPr>
        <p:txBody>
          <a:bodyPr/>
          <a:lstStyle/>
          <a:p>
            <a:pPr algn="ctr"/>
            <a:r>
              <a:rPr lang="en-US" dirty="0">
                <a:solidFill>
                  <a:srgbClr val="B85E5C"/>
                </a:solidFill>
                <a:latin typeface="Palatino"/>
              </a:rPr>
              <a:t>Method</a:t>
            </a:r>
            <a:endParaRPr lang="nl-NL" dirty="0">
              <a:solidFill>
                <a:srgbClr val="B85E5C"/>
              </a:solidFill>
              <a:latin typeface="Palatino"/>
            </a:endParaRPr>
          </a:p>
        </p:txBody>
      </p:sp>
      <p:sp>
        <p:nvSpPr>
          <p:cNvPr id="9" name="Content Placeholder 1">
            <a:extLst>
              <a:ext uri="{FF2B5EF4-FFF2-40B4-BE49-F238E27FC236}">
                <a16:creationId xmlns:a16="http://schemas.microsoft.com/office/drawing/2014/main" id="{6D6225A0-2B76-B7EC-C634-C28DC75494D8}"/>
              </a:ext>
            </a:extLst>
          </p:cNvPr>
          <p:cNvSpPr txBox="1">
            <a:spLocks/>
          </p:cNvSpPr>
          <p:nvPr/>
        </p:nvSpPr>
        <p:spPr>
          <a:xfrm>
            <a:off x="4833622" y="1122632"/>
            <a:ext cx="4286954" cy="32959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386A"/>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latin typeface="Palatino"/>
            </a:endParaRPr>
          </a:p>
          <a:p>
            <a:endParaRPr lang="en-US" sz="1800" b="1" dirty="0">
              <a:latin typeface="Palatino"/>
            </a:endParaRPr>
          </a:p>
          <a:p>
            <a:endParaRPr lang="en-US" sz="1800" i="1" dirty="0">
              <a:latin typeface="Palatino"/>
            </a:endParaRPr>
          </a:p>
          <a:p>
            <a:endParaRPr lang="en-US" sz="1800" i="1" dirty="0">
              <a:latin typeface="Palatino"/>
            </a:endParaRPr>
          </a:p>
          <a:p>
            <a:r>
              <a:rPr lang="en-US" sz="1800" i="1" dirty="0">
                <a:latin typeface="Palatino"/>
              </a:rPr>
              <a:t>Reasonableness</a:t>
            </a:r>
          </a:p>
          <a:p>
            <a:r>
              <a:rPr lang="en-US" sz="1800" i="1" dirty="0">
                <a:latin typeface="Palatino"/>
              </a:rPr>
              <a:t>Seeded Issues (deep and surface)</a:t>
            </a:r>
          </a:p>
          <a:p>
            <a:r>
              <a:rPr lang="en-US" sz="1800" i="1" dirty="0">
                <a:latin typeface="Palatino"/>
              </a:rPr>
              <a:t>Contact Supervisor Directly</a:t>
            </a:r>
          </a:p>
          <a:p>
            <a:endParaRPr lang="en-US" sz="1800" i="1" dirty="0">
              <a:latin typeface="Palatino"/>
            </a:endParaRPr>
          </a:p>
          <a:p>
            <a:endParaRPr lang="en-US" sz="1350" i="1" dirty="0">
              <a:latin typeface="Palatino"/>
            </a:endParaRPr>
          </a:p>
          <a:p>
            <a:endParaRPr lang="en-US" sz="1800" i="1" dirty="0">
              <a:latin typeface="Palatino"/>
            </a:endParaRPr>
          </a:p>
          <a:p>
            <a:pPr marL="0" indent="0">
              <a:buNone/>
            </a:pPr>
            <a:endParaRPr lang="en-US" sz="1800" i="1" dirty="0">
              <a:latin typeface="Palatino"/>
            </a:endParaRPr>
          </a:p>
          <a:p>
            <a:pPr marL="0" indent="0">
              <a:buNone/>
            </a:pPr>
            <a:endParaRPr lang="en-US" sz="1800" dirty="0">
              <a:latin typeface="Palatino"/>
            </a:endParaRPr>
          </a:p>
          <a:p>
            <a:pPr marL="0" indent="0">
              <a:buNone/>
            </a:pPr>
            <a:endParaRPr lang="en-US" sz="1800" dirty="0">
              <a:latin typeface="Palatino"/>
            </a:endParaRPr>
          </a:p>
        </p:txBody>
      </p:sp>
      <p:sp>
        <p:nvSpPr>
          <p:cNvPr id="12" name="Rectangle 11">
            <a:extLst>
              <a:ext uri="{FF2B5EF4-FFF2-40B4-BE49-F238E27FC236}">
                <a16:creationId xmlns:a16="http://schemas.microsoft.com/office/drawing/2014/main" id="{763C9EAC-1E39-E668-798A-7FA96E5D0EA2}"/>
              </a:ext>
            </a:extLst>
          </p:cNvPr>
          <p:cNvSpPr/>
          <p:nvPr/>
        </p:nvSpPr>
        <p:spPr>
          <a:xfrm>
            <a:off x="4833622" y="1464736"/>
            <a:ext cx="3356314" cy="390646"/>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Goodwill Impairment Test</a:t>
            </a:r>
            <a:endParaRPr lang="nl-NL" b="1" dirty="0">
              <a:latin typeface="Palatino"/>
              <a:cs typeface="Arial" panose="020B0604020202020204" pitchFamily="34" charset="0"/>
            </a:endParaRPr>
          </a:p>
        </p:txBody>
      </p:sp>
      <p:sp>
        <p:nvSpPr>
          <p:cNvPr id="13" name="Rectangle 12">
            <a:extLst>
              <a:ext uri="{FF2B5EF4-FFF2-40B4-BE49-F238E27FC236}">
                <a16:creationId xmlns:a16="http://schemas.microsoft.com/office/drawing/2014/main" id="{C77500D3-AC3B-A90E-4ACF-2EC780033C8A}"/>
              </a:ext>
            </a:extLst>
          </p:cNvPr>
          <p:cNvSpPr/>
          <p:nvPr/>
        </p:nvSpPr>
        <p:spPr>
          <a:xfrm>
            <a:off x="4833622" y="2128535"/>
            <a:ext cx="3356314" cy="390646"/>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Dependent Variables</a:t>
            </a:r>
            <a:endParaRPr lang="nl-NL" b="1" dirty="0">
              <a:latin typeface="Palatino"/>
              <a:cs typeface="Arial" panose="020B0604020202020204" pitchFamily="34" charset="0"/>
            </a:endParaRPr>
          </a:p>
        </p:txBody>
      </p:sp>
      <p:sp>
        <p:nvSpPr>
          <p:cNvPr id="4" name="Rectangle 3">
            <a:extLst>
              <a:ext uri="{FF2B5EF4-FFF2-40B4-BE49-F238E27FC236}">
                <a16:creationId xmlns:a16="http://schemas.microsoft.com/office/drawing/2014/main" id="{EEE7BF9D-4251-B16C-F1CF-68C59DBD736B}"/>
              </a:ext>
            </a:extLst>
          </p:cNvPr>
          <p:cNvSpPr/>
          <p:nvPr/>
        </p:nvSpPr>
        <p:spPr>
          <a:xfrm>
            <a:off x="771036" y="5236105"/>
            <a:ext cx="1045111" cy="5164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latin typeface="Palatino"/>
            </a:endParaRPr>
          </a:p>
        </p:txBody>
      </p:sp>
      <p:sp>
        <p:nvSpPr>
          <p:cNvPr id="8" name="Rectangle 7">
            <a:extLst>
              <a:ext uri="{FF2B5EF4-FFF2-40B4-BE49-F238E27FC236}">
                <a16:creationId xmlns:a16="http://schemas.microsoft.com/office/drawing/2014/main" id="{B1E0D1E7-C8B7-C289-B83D-E8872E98B110}"/>
              </a:ext>
            </a:extLst>
          </p:cNvPr>
          <p:cNvSpPr/>
          <p:nvPr/>
        </p:nvSpPr>
        <p:spPr>
          <a:xfrm>
            <a:off x="4833622" y="3752086"/>
            <a:ext cx="3356314" cy="390646"/>
          </a:xfrm>
          <a:prstGeom prst="rect">
            <a:avLst/>
          </a:prstGeom>
          <a:solidFill>
            <a:srgbClr val="06386A"/>
          </a:solidFill>
          <a:ln>
            <a:solidFill>
              <a:srgbClr val="063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a:cs typeface="Arial" panose="020B0604020202020204" pitchFamily="34" charset="0"/>
              </a:rPr>
              <a:t>Five Issues</a:t>
            </a:r>
            <a:endParaRPr lang="nl-NL" b="1" dirty="0">
              <a:latin typeface="Palatino"/>
              <a:cs typeface="Arial" panose="020B0604020202020204" pitchFamily="34" charset="0"/>
            </a:endParaRPr>
          </a:p>
        </p:txBody>
      </p:sp>
      <p:sp>
        <p:nvSpPr>
          <p:cNvPr id="10" name="Rectangle 9">
            <a:extLst>
              <a:ext uri="{FF2B5EF4-FFF2-40B4-BE49-F238E27FC236}">
                <a16:creationId xmlns:a16="http://schemas.microsoft.com/office/drawing/2014/main" id="{E0E3D5E8-F9AD-9515-36EA-7A835843C05B}"/>
              </a:ext>
            </a:extLst>
          </p:cNvPr>
          <p:cNvSpPr/>
          <p:nvPr/>
        </p:nvSpPr>
        <p:spPr>
          <a:xfrm>
            <a:off x="4087193" y="4588840"/>
            <a:ext cx="2422464" cy="3593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Palatino"/>
                <a:cs typeface="Arial" panose="020B0604020202020204" pitchFamily="34" charset="0"/>
              </a:rPr>
              <a:t>Benchmarking – Growth rate</a:t>
            </a:r>
            <a:endParaRPr lang="nl-NL" sz="1350" dirty="0">
              <a:latin typeface="Palatino"/>
              <a:cs typeface="Arial" panose="020B0604020202020204" pitchFamily="34" charset="0"/>
            </a:endParaRPr>
          </a:p>
        </p:txBody>
      </p:sp>
      <p:sp>
        <p:nvSpPr>
          <p:cNvPr id="11" name="Rectangle 10">
            <a:extLst>
              <a:ext uri="{FF2B5EF4-FFF2-40B4-BE49-F238E27FC236}">
                <a16:creationId xmlns:a16="http://schemas.microsoft.com/office/drawing/2014/main" id="{A77AC658-2C6E-4F01-83D5-B05B2284B8F3}"/>
              </a:ext>
            </a:extLst>
          </p:cNvPr>
          <p:cNvSpPr/>
          <p:nvPr/>
        </p:nvSpPr>
        <p:spPr>
          <a:xfrm>
            <a:off x="6948617" y="4606956"/>
            <a:ext cx="2302585" cy="34122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Palatino"/>
                <a:cs typeface="Arial" panose="020B0604020202020204" pitchFamily="34" charset="0"/>
              </a:rPr>
              <a:t>Sensitivity Analysis</a:t>
            </a:r>
            <a:endParaRPr lang="nl-NL" sz="1350" dirty="0">
              <a:latin typeface="Palatino"/>
              <a:cs typeface="Arial" panose="020B0604020202020204" pitchFamily="34" charset="0"/>
            </a:endParaRPr>
          </a:p>
        </p:txBody>
      </p:sp>
      <p:sp>
        <p:nvSpPr>
          <p:cNvPr id="14" name="Rectangle 13">
            <a:extLst>
              <a:ext uri="{FF2B5EF4-FFF2-40B4-BE49-F238E27FC236}">
                <a16:creationId xmlns:a16="http://schemas.microsoft.com/office/drawing/2014/main" id="{6F9DED3F-4552-0419-B497-15FB29E39EC5}"/>
              </a:ext>
            </a:extLst>
          </p:cNvPr>
          <p:cNvSpPr/>
          <p:nvPr/>
        </p:nvSpPr>
        <p:spPr>
          <a:xfrm>
            <a:off x="3280491" y="5138698"/>
            <a:ext cx="2302585" cy="42310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Palatino"/>
                <a:cs typeface="Arial" panose="020B0604020202020204" pitchFamily="34" charset="0"/>
              </a:rPr>
              <a:t>Growth not consistent with market outlook</a:t>
            </a:r>
            <a:endParaRPr lang="nl-NL" sz="1350" dirty="0">
              <a:latin typeface="Palatino"/>
              <a:cs typeface="Arial" panose="020B0604020202020204" pitchFamily="34" charset="0"/>
            </a:endParaRPr>
          </a:p>
        </p:txBody>
      </p:sp>
      <p:sp>
        <p:nvSpPr>
          <p:cNvPr id="15" name="Rectangle 14">
            <a:extLst>
              <a:ext uri="{FF2B5EF4-FFF2-40B4-BE49-F238E27FC236}">
                <a16:creationId xmlns:a16="http://schemas.microsoft.com/office/drawing/2014/main" id="{AACF3452-D2C1-9E55-11D3-670541CDCDD3}"/>
              </a:ext>
            </a:extLst>
          </p:cNvPr>
          <p:cNvSpPr/>
          <p:nvPr/>
        </p:nvSpPr>
        <p:spPr>
          <a:xfrm>
            <a:off x="5778586" y="5138699"/>
            <a:ext cx="2302585" cy="42310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Palatino"/>
                <a:cs typeface="Arial" panose="020B0604020202020204" pitchFamily="34" charset="0"/>
              </a:rPr>
              <a:t>Company over-projected growth in past years</a:t>
            </a:r>
            <a:endParaRPr lang="nl-NL" sz="1350" dirty="0">
              <a:latin typeface="Palatino"/>
              <a:cs typeface="Arial" panose="020B0604020202020204" pitchFamily="34" charset="0"/>
            </a:endParaRPr>
          </a:p>
        </p:txBody>
      </p:sp>
      <p:sp>
        <p:nvSpPr>
          <p:cNvPr id="16" name="Rectangle 15">
            <a:extLst>
              <a:ext uri="{FF2B5EF4-FFF2-40B4-BE49-F238E27FC236}">
                <a16:creationId xmlns:a16="http://schemas.microsoft.com/office/drawing/2014/main" id="{29B609F1-592D-AD99-9541-88782966DB6D}"/>
              </a:ext>
            </a:extLst>
          </p:cNvPr>
          <p:cNvSpPr/>
          <p:nvPr/>
        </p:nvSpPr>
        <p:spPr>
          <a:xfrm>
            <a:off x="8269942" y="5150758"/>
            <a:ext cx="2302585" cy="41104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Palatino"/>
                <a:cs typeface="Arial" panose="020B0604020202020204" pitchFamily="34" charset="0"/>
              </a:rPr>
              <a:t>New competing product and production delays</a:t>
            </a:r>
            <a:endParaRPr lang="nl-NL" sz="1350" dirty="0">
              <a:latin typeface="Palatino"/>
              <a:cs typeface="Arial" panose="020B0604020202020204" pitchFamily="34" charset="0"/>
            </a:endParaRPr>
          </a:p>
        </p:txBody>
      </p:sp>
    </p:spTree>
    <p:extLst>
      <p:ext uri="{BB962C8B-B14F-4D97-AF65-F5344CB8AC3E}">
        <p14:creationId xmlns:p14="http://schemas.microsoft.com/office/powerpoint/2010/main" val="2781407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2FBA7F-C4F9-EFA7-E0B9-B5DFD4C6E8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236" y="1470911"/>
            <a:ext cx="4584504" cy="4584504"/>
          </a:xfrm>
          <a:prstGeom prst="rect">
            <a:avLst/>
          </a:prstGeom>
          <a:noFill/>
          <a:ln>
            <a:noFill/>
          </a:ln>
        </p:spPr>
      </p:pic>
      <p:pic>
        <p:nvPicPr>
          <p:cNvPr id="7" name="Picture 6">
            <a:extLst>
              <a:ext uri="{FF2B5EF4-FFF2-40B4-BE49-F238E27FC236}">
                <a16:creationId xmlns:a16="http://schemas.microsoft.com/office/drawing/2014/main" id="{3A13BBAB-4A68-560F-7782-ED3454A810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533" y="1470911"/>
            <a:ext cx="4584504" cy="4584504"/>
          </a:xfrm>
          <a:prstGeom prst="rect">
            <a:avLst/>
          </a:prstGeom>
          <a:noFill/>
          <a:ln>
            <a:noFill/>
          </a:ln>
        </p:spPr>
      </p:pic>
      <p:sp>
        <p:nvSpPr>
          <p:cNvPr id="2" name="Titel 1">
            <a:extLst>
              <a:ext uri="{FF2B5EF4-FFF2-40B4-BE49-F238E27FC236}">
                <a16:creationId xmlns:a16="http://schemas.microsoft.com/office/drawing/2014/main" id="{E01BA444-8D99-3F1D-0E3D-BA44A41458D8}"/>
              </a:ext>
            </a:extLst>
          </p:cNvPr>
          <p:cNvSpPr txBox="1">
            <a:spLocks/>
          </p:cNvSpPr>
          <p:nvPr/>
        </p:nvSpPr>
        <p:spPr>
          <a:xfrm>
            <a:off x="4106336" y="478962"/>
            <a:ext cx="10018130" cy="6472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85E5C"/>
                </a:solidFill>
                <a:latin typeface="Palatino"/>
              </a:rPr>
              <a:t>Discussion of Results (Hypothesis 1)</a:t>
            </a:r>
            <a:endParaRPr lang="nl-NL" sz="3200" i="1" dirty="0">
              <a:solidFill>
                <a:srgbClr val="B85E5C"/>
              </a:solidFill>
              <a:latin typeface="Palatino"/>
            </a:endParaRPr>
          </a:p>
        </p:txBody>
      </p:sp>
    </p:spTree>
    <p:extLst>
      <p:ext uri="{BB962C8B-B14F-4D97-AF65-F5344CB8AC3E}">
        <p14:creationId xmlns:p14="http://schemas.microsoft.com/office/powerpoint/2010/main" val="265922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A107F0-47D0-6CFD-0803-A19F814911BB}"/>
              </a:ext>
            </a:extLst>
          </p:cNvPr>
          <p:cNvPicPr>
            <a:picLocks noChangeAspect="1"/>
          </p:cNvPicPr>
          <p:nvPr/>
        </p:nvPicPr>
        <p:blipFill>
          <a:blip r:embed="rId2"/>
          <a:stretch>
            <a:fillRect/>
          </a:stretch>
        </p:blipFill>
        <p:spPr>
          <a:xfrm>
            <a:off x="1718599" y="2499334"/>
            <a:ext cx="4296404" cy="994173"/>
          </a:xfrm>
          <a:prstGeom prst="rect">
            <a:avLst/>
          </a:prstGeom>
        </p:spPr>
      </p:pic>
      <p:sp>
        <p:nvSpPr>
          <p:cNvPr id="8" name="TextBox 7">
            <a:extLst>
              <a:ext uri="{FF2B5EF4-FFF2-40B4-BE49-F238E27FC236}">
                <a16:creationId xmlns:a16="http://schemas.microsoft.com/office/drawing/2014/main" id="{92B8A51F-7DEF-E066-2A3E-28DDBA1EE950}"/>
              </a:ext>
            </a:extLst>
          </p:cNvPr>
          <p:cNvSpPr txBox="1"/>
          <p:nvPr/>
        </p:nvSpPr>
        <p:spPr>
          <a:xfrm>
            <a:off x="2027356" y="2057911"/>
            <a:ext cx="3755262" cy="400110"/>
          </a:xfrm>
          <a:prstGeom prst="rect">
            <a:avLst/>
          </a:prstGeom>
          <a:noFill/>
        </p:spPr>
        <p:txBody>
          <a:bodyPr wrap="square" rtlCol="0">
            <a:spAutoFit/>
          </a:bodyPr>
          <a:lstStyle/>
          <a:p>
            <a:pPr algn="ctr"/>
            <a:r>
              <a:rPr lang="en-US" sz="2000" b="1" i="1" dirty="0">
                <a:solidFill>
                  <a:srgbClr val="1A3586"/>
                </a:solidFill>
                <a:latin typeface="Arial" panose="020B0604020202020204" pitchFamily="34" charset="0"/>
                <a:cs typeface="Arial" panose="020B0604020202020204" pitchFamily="34" charset="0"/>
              </a:rPr>
              <a:t>Time Spent</a:t>
            </a:r>
            <a:endParaRPr lang="nl-NL" sz="2000" b="1" i="1" dirty="0">
              <a:solidFill>
                <a:srgbClr val="1A3586"/>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0976FCC-854D-8637-F906-5D2B4CE629BC}"/>
              </a:ext>
            </a:extLst>
          </p:cNvPr>
          <p:cNvPicPr>
            <a:picLocks noChangeAspect="1"/>
          </p:cNvPicPr>
          <p:nvPr/>
        </p:nvPicPr>
        <p:blipFill>
          <a:blip r:embed="rId3"/>
          <a:stretch>
            <a:fillRect/>
          </a:stretch>
        </p:blipFill>
        <p:spPr>
          <a:xfrm>
            <a:off x="6368342" y="2475411"/>
            <a:ext cx="4299659" cy="993600"/>
          </a:xfrm>
          <a:prstGeom prst="rect">
            <a:avLst/>
          </a:prstGeom>
        </p:spPr>
      </p:pic>
      <p:sp>
        <p:nvSpPr>
          <p:cNvPr id="11" name="TextBox 10">
            <a:extLst>
              <a:ext uri="{FF2B5EF4-FFF2-40B4-BE49-F238E27FC236}">
                <a16:creationId xmlns:a16="http://schemas.microsoft.com/office/drawing/2014/main" id="{6C48F8D9-00A7-58FE-5644-17CA5CC80F27}"/>
              </a:ext>
            </a:extLst>
          </p:cNvPr>
          <p:cNvSpPr txBox="1"/>
          <p:nvPr/>
        </p:nvSpPr>
        <p:spPr>
          <a:xfrm>
            <a:off x="6617722" y="2008111"/>
            <a:ext cx="3755262" cy="400110"/>
          </a:xfrm>
          <a:prstGeom prst="rect">
            <a:avLst/>
          </a:prstGeom>
          <a:noFill/>
        </p:spPr>
        <p:txBody>
          <a:bodyPr wrap="square" rtlCol="0">
            <a:spAutoFit/>
          </a:bodyPr>
          <a:lstStyle/>
          <a:p>
            <a:pPr algn="ctr"/>
            <a:r>
              <a:rPr lang="en-US" sz="2000" b="1" i="1" dirty="0">
                <a:solidFill>
                  <a:srgbClr val="1A3586"/>
                </a:solidFill>
                <a:latin typeface="Arial" panose="020B0604020202020204" pitchFamily="34" charset="0"/>
                <a:cs typeface="Arial" panose="020B0604020202020204" pitchFamily="34" charset="0"/>
              </a:rPr>
              <a:t>Agree with Preparer</a:t>
            </a:r>
            <a:endParaRPr lang="nl-NL" sz="2000" b="1" i="1" dirty="0">
              <a:solidFill>
                <a:srgbClr val="1A3586"/>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724385B-A581-0E75-B5C7-8E06091D9E7A}"/>
              </a:ext>
            </a:extLst>
          </p:cNvPr>
          <p:cNvPicPr>
            <a:picLocks noChangeAspect="1"/>
          </p:cNvPicPr>
          <p:nvPr/>
        </p:nvPicPr>
        <p:blipFill>
          <a:blip r:embed="rId4"/>
          <a:stretch>
            <a:fillRect/>
          </a:stretch>
        </p:blipFill>
        <p:spPr>
          <a:xfrm>
            <a:off x="4269526" y="3997197"/>
            <a:ext cx="4197632" cy="993600"/>
          </a:xfrm>
          <a:prstGeom prst="rect">
            <a:avLst/>
          </a:prstGeom>
        </p:spPr>
      </p:pic>
      <p:sp>
        <p:nvSpPr>
          <p:cNvPr id="14" name="TextBox 13">
            <a:extLst>
              <a:ext uri="{FF2B5EF4-FFF2-40B4-BE49-F238E27FC236}">
                <a16:creationId xmlns:a16="http://schemas.microsoft.com/office/drawing/2014/main" id="{E1346F1E-CBDB-A81A-6BAB-F4D448281912}"/>
              </a:ext>
            </a:extLst>
          </p:cNvPr>
          <p:cNvSpPr txBox="1"/>
          <p:nvPr/>
        </p:nvSpPr>
        <p:spPr>
          <a:xfrm>
            <a:off x="4455874" y="3551891"/>
            <a:ext cx="3755262" cy="400110"/>
          </a:xfrm>
          <a:prstGeom prst="rect">
            <a:avLst/>
          </a:prstGeom>
          <a:noFill/>
        </p:spPr>
        <p:txBody>
          <a:bodyPr wrap="square" rtlCol="0">
            <a:spAutoFit/>
          </a:bodyPr>
          <a:lstStyle/>
          <a:p>
            <a:pPr algn="ctr"/>
            <a:r>
              <a:rPr lang="en-US" sz="2000" b="1" i="1" dirty="0">
                <a:solidFill>
                  <a:srgbClr val="1A3586"/>
                </a:solidFill>
                <a:latin typeface="Arial" panose="020B0604020202020204" pitchFamily="34" charset="0"/>
                <a:cs typeface="Arial" panose="020B0604020202020204" pitchFamily="34" charset="0"/>
              </a:rPr>
              <a:t>Seeded Errors Identified</a:t>
            </a:r>
            <a:endParaRPr lang="nl-NL" sz="2000" b="1" i="1" dirty="0">
              <a:solidFill>
                <a:srgbClr val="1A3586"/>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7035AE6-EE35-30DB-248F-CA2A7B6CE0C0}"/>
              </a:ext>
            </a:extLst>
          </p:cNvPr>
          <p:cNvSpPr/>
          <p:nvPr/>
        </p:nvSpPr>
        <p:spPr>
          <a:xfrm>
            <a:off x="1715345" y="2647970"/>
            <a:ext cx="4299659" cy="4673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Rectangle 15">
            <a:extLst>
              <a:ext uri="{FF2B5EF4-FFF2-40B4-BE49-F238E27FC236}">
                <a16:creationId xmlns:a16="http://schemas.microsoft.com/office/drawing/2014/main" id="{56A17AAC-F600-718F-9BA2-06FCA3C28272}"/>
              </a:ext>
            </a:extLst>
          </p:cNvPr>
          <p:cNvSpPr/>
          <p:nvPr/>
        </p:nvSpPr>
        <p:spPr>
          <a:xfrm>
            <a:off x="6333617" y="2613200"/>
            <a:ext cx="4299659" cy="4673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rgbClr val="00B050"/>
              </a:solidFill>
            </a:endParaRPr>
          </a:p>
        </p:txBody>
      </p:sp>
      <p:sp>
        <p:nvSpPr>
          <p:cNvPr id="17" name="Rectangle 16">
            <a:extLst>
              <a:ext uri="{FF2B5EF4-FFF2-40B4-BE49-F238E27FC236}">
                <a16:creationId xmlns:a16="http://schemas.microsoft.com/office/drawing/2014/main" id="{9F3FD141-8A51-4658-5F0F-E216C360AFEA}"/>
              </a:ext>
            </a:extLst>
          </p:cNvPr>
          <p:cNvSpPr/>
          <p:nvPr/>
        </p:nvSpPr>
        <p:spPr>
          <a:xfrm>
            <a:off x="4218513" y="4151143"/>
            <a:ext cx="4299659" cy="4673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9" name="TextBox 18">
            <a:extLst>
              <a:ext uri="{FF2B5EF4-FFF2-40B4-BE49-F238E27FC236}">
                <a16:creationId xmlns:a16="http://schemas.microsoft.com/office/drawing/2014/main" id="{8D0327F7-B4CD-44BD-4B3C-6E7E252A3130}"/>
              </a:ext>
            </a:extLst>
          </p:cNvPr>
          <p:cNvSpPr txBox="1"/>
          <p:nvPr/>
        </p:nvSpPr>
        <p:spPr>
          <a:xfrm>
            <a:off x="2382865" y="5267508"/>
            <a:ext cx="7970954" cy="646331"/>
          </a:xfrm>
          <a:prstGeom prst="rect">
            <a:avLst/>
          </a:prstGeom>
          <a:noFill/>
        </p:spPr>
        <p:txBody>
          <a:bodyPr wrap="square">
            <a:spAutoFit/>
          </a:bodyPr>
          <a:lstStyle/>
          <a:p>
            <a:r>
              <a:rPr lang="en-US" b="1" dirty="0">
                <a:solidFill>
                  <a:srgbClr val="4D9926"/>
                </a:solidFill>
                <a:latin typeface="Palatino"/>
                <a:cs typeface="Arial" panose="020B0604020202020204" pitchFamily="34" charset="0"/>
              </a:rPr>
              <a:t>Hypothesis 1</a:t>
            </a:r>
            <a:r>
              <a:rPr lang="en-US" dirty="0">
                <a:solidFill>
                  <a:srgbClr val="4D9926"/>
                </a:solidFill>
                <a:latin typeface="Palatino"/>
                <a:cs typeface="Arial" panose="020B0604020202020204" pitchFamily="34" charset="0"/>
              </a:rPr>
              <a:t>: </a:t>
            </a:r>
            <a:r>
              <a:rPr lang="en-US" dirty="0">
                <a:solidFill>
                  <a:srgbClr val="4D9926"/>
                </a:solidFill>
                <a:latin typeface="Palatino"/>
                <a:cs typeface="Arial" panose="020B0604020202020204" pitchFamily="34" charset="0"/>
                <a:sym typeface="Wingdings" panose="05000000000000000000" pitchFamily="2" charset="2"/>
              </a:rPr>
              <a:t> </a:t>
            </a:r>
            <a:r>
              <a:rPr lang="en-US" b="1" dirty="0">
                <a:solidFill>
                  <a:srgbClr val="4D9926"/>
                </a:solidFill>
                <a:latin typeface="Palatino"/>
                <a:cs typeface="Arial" panose="020B0604020202020204" pitchFamily="34" charset="0"/>
                <a:sym typeface="Wingdings" panose="05000000000000000000" pitchFamily="2" charset="2"/>
              </a:rPr>
              <a:t>Auditors tend to be less skeptical towards automation than other audit professionals.</a:t>
            </a:r>
            <a:endParaRPr lang="en-US" b="1" dirty="0">
              <a:solidFill>
                <a:srgbClr val="4D9926"/>
              </a:solidFill>
              <a:latin typeface="Palatino"/>
              <a:cs typeface="Arial" panose="020B0604020202020204" pitchFamily="34" charset="0"/>
            </a:endParaRPr>
          </a:p>
        </p:txBody>
      </p:sp>
      <p:sp>
        <p:nvSpPr>
          <p:cNvPr id="5" name="Titel 1">
            <a:extLst>
              <a:ext uri="{FF2B5EF4-FFF2-40B4-BE49-F238E27FC236}">
                <a16:creationId xmlns:a16="http://schemas.microsoft.com/office/drawing/2014/main" id="{796C9F42-0B74-2409-9191-183694224DB9}"/>
              </a:ext>
            </a:extLst>
          </p:cNvPr>
          <p:cNvSpPr txBox="1">
            <a:spLocks/>
          </p:cNvSpPr>
          <p:nvPr/>
        </p:nvSpPr>
        <p:spPr>
          <a:xfrm>
            <a:off x="999241" y="1375779"/>
            <a:ext cx="10018130" cy="64724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B85E5C"/>
                </a:solidFill>
                <a:latin typeface="Palatino"/>
              </a:rPr>
              <a:t>Discussion of Results (Hypothesis 1)</a:t>
            </a:r>
            <a:endParaRPr lang="nl-NL" sz="2800" i="1" dirty="0">
              <a:solidFill>
                <a:srgbClr val="B85E5C"/>
              </a:solidFill>
              <a:latin typeface="Palatino"/>
            </a:endParaRPr>
          </a:p>
        </p:txBody>
      </p:sp>
    </p:spTree>
    <p:extLst>
      <p:ext uri="{BB962C8B-B14F-4D97-AF65-F5344CB8AC3E}">
        <p14:creationId xmlns:p14="http://schemas.microsoft.com/office/powerpoint/2010/main" val="238844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1CEB42-1473-BE9D-9F54-590172F43E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77"/>
          <a:stretch/>
        </p:blipFill>
        <p:spPr bwMode="auto">
          <a:xfrm>
            <a:off x="1614728" y="2329156"/>
            <a:ext cx="3082762" cy="297568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937BAA9-340F-3715-8CBF-02DCFB422B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491" y="2329156"/>
            <a:ext cx="3082767" cy="3082767"/>
          </a:xfrm>
          <a:prstGeom prst="rect">
            <a:avLst/>
          </a:prstGeom>
          <a:noFill/>
          <a:ln>
            <a:noFill/>
          </a:ln>
        </p:spPr>
      </p:pic>
      <p:pic>
        <p:nvPicPr>
          <p:cNvPr id="8" name="Picture 7">
            <a:extLst>
              <a:ext uri="{FF2B5EF4-FFF2-40B4-BE49-F238E27FC236}">
                <a16:creationId xmlns:a16="http://schemas.microsoft.com/office/drawing/2014/main" id="{D180F579-8771-8B16-EF69-4A57419B6D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897"/>
          <a:stretch/>
        </p:blipFill>
        <p:spPr bwMode="auto">
          <a:xfrm>
            <a:off x="7674535" y="2329156"/>
            <a:ext cx="2993467" cy="3082766"/>
          </a:xfrm>
          <a:prstGeom prst="rect">
            <a:avLst/>
          </a:prstGeom>
          <a:noFill/>
          <a:ln>
            <a:noFill/>
          </a:ln>
        </p:spPr>
      </p:pic>
      <p:sp>
        <p:nvSpPr>
          <p:cNvPr id="9" name="TextBox 8">
            <a:extLst>
              <a:ext uri="{FF2B5EF4-FFF2-40B4-BE49-F238E27FC236}">
                <a16:creationId xmlns:a16="http://schemas.microsoft.com/office/drawing/2014/main" id="{6D67FCA7-11E9-2928-2DF4-A318704CA0F2}"/>
              </a:ext>
            </a:extLst>
          </p:cNvPr>
          <p:cNvSpPr txBox="1"/>
          <p:nvPr/>
        </p:nvSpPr>
        <p:spPr>
          <a:xfrm>
            <a:off x="2346495" y="2027059"/>
            <a:ext cx="1583665" cy="369332"/>
          </a:xfrm>
          <a:prstGeom prst="rect">
            <a:avLst/>
          </a:prstGeom>
          <a:noFill/>
        </p:spPr>
        <p:txBody>
          <a:bodyPr wrap="square" rtlCol="0">
            <a:spAutoFit/>
          </a:bodyPr>
          <a:lstStyle/>
          <a:p>
            <a:r>
              <a:rPr lang="en-US" b="1" i="1" dirty="0">
                <a:solidFill>
                  <a:srgbClr val="1A3586"/>
                </a:solidFill>
                <a:latin typeface="Arial" panose="020B0604020202020204" pitchFamily="34" charset="0"/>
                <a:cs typeface="Arial" panose="020B0604020202020204" pitchFamily="34" charset="0"/>
              </a:rPr>
              <a:t>Time Spent</a:t>
            </a:r>
            <a:endParaRPr lang="nl-NL" b="1" i="1" dirty="0">
              <a:solidFill>
                <a:srgbClr val="1A358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403B626-832D-9242-701B-CAA2AA431F7C}"/>
              </a:ext>
            </a:extLst>
          </p:cNvPr>
          <p:cNvSpPr txBox="1"/>
          <p:nvPr/>
        </p:nvSpPr>
        <p:spPr>
          <a:xfrm>
            <a:off x="4949939" y="2002485"/>
            <a:ext cx="2432494" cy="369332"/>
          </a:xfrm>
          <a:prstGeom prst="rect">
            <a:avLst/>
          </a:prstGeom>
          <a:noFill/>
        </p:spPr>
        <p:txBody>
          <a:bodyPr wrap="square" rtlCol="0">
            <a:spAutoFit/>
          </a:bodyPr>
          <a:lstStyle/>
          <a:p>
            <a:r>
              <a:rPr lang="en-US" b="1" i="1" dirty="0">
                <a:solidFill>
                  <a:srgbClr val="1A3586"/>
                </a:solidFill>
                <a:latin typeface="Arial" panose="020B0604020202020204" pitchFamily="34" charset="0"/>
                <a:cs typeface="Arial" panose="020B0604020202020204" pitchFamily="34" charset="0"/>
              </a:rPr>
              <a:t>Agree with Preparer</a:t>
            </a:r>
            <a:endParaRPr lang="nl-NL" b="1" i="1" dirty="0">
              <a:solidFill>
                <a:srgbClr val="1A358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73831E0-C3BC-3758-BF0F-5E66E6802962}"/>
              </a:ext>
            </a:extLst>
          </p:cNvPr>
          <p:cNvSpPr txBox="1"/>
          <p:nvPr/>
        </p:nvSpPr>
        <p:spPr>
          <a:xfrm>
            <a:off x="7860236" y="2014360"/>
            <a:ext cx="2866361" cy="369332"/>
          </a:xfrm>
          <a:prstGeom prst="rect">
            <a:avLst/>
          </a:prstGeom>
          <a:noFill/>
        </p:spPr>
        <p:txBody>
          <a:bodyPr wrap="square" rtlCol="0">
            <a:spAutoFit/>
          </a:bodyPr>
          <a:lstStyle/>
          <a:p>
            <a:r>
              <a:rPr lang="en-US" b="1" i="1" dirty="0">
                <a:solidFill>
                  <a:srgbClr val="1A3586"/>
                </a:solidFill>
                <a:latin typeface="Arial" panose="020B0604020202020204" pitchFamily="34" charset="0"/>
                <a:cs typeface="Arial" panose="020B0604020202020204" pitchFamily="34" charset="0"/>
              </a:rPr>
              <a:t>Seeded Errors Identified</a:t>
            </a:r>
            <a:endParaRPr lang="nl-NL" b="1" i="1" dirty="0">
              <a:solidFill>
                <a:srgbClr val="1A3586"/>
              </a:solidFill>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CD1197EB-C238-2C30-FFAA-2AB774F8DADD}"/>
              </a:ext>
            </a:extLst>
          </p:cNvPr>
          <p:cNvSpPr>
            <a:spLocks noGrp="1"/>
          </p:cNvSpPr>
          <p:nvPr>
            <p:ph type="title"/>
          </p:nvPr>
        </p:nvSpPr>
        <p:spPr>
          <a:xfrm>
            <a:off x="999241" y="1284767"/>
            <a:ext cx="10018130" cy="647246"/>
          </a:xfrm>
        </p:spPr>
        <p:txBody>
          <a:bodyPr>
            <a:normAutofit/>
          </a:bodyPr>
          <a:lstStyle/>
          <a:p>
            <a:r>
              <a:rPr lang="en-US" sz="2800" dirty="0">
                <a:solidFill>
                  <a:srgbClr val="B85E5C"/>
                </a:solidFill>
              </a:rPr>
              <a:t>Discussion of Results (Hypothesis 2)</a:t>
            </a:r>
            <a:endParaRPr lang="nl-NL" sz="2800" i="1" dirty="0">
              <a:solidFill>
                <a:srgbClr val="B85E5C"/>
              </a:solidFill>
            </a:endParaRPr>
          </a:p>
        </p:txBody>
      </p:sp>
    </p:spTree>
    <p:extLst>
      <p:ext uri="{BB962C8B-B14F-4D97-AF65-F5344CB8AC3E}">
        <p14:creationId xmlns:p14="http://schemas.microsoft.com/office/powerpoint/2010/main" val="34087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CA4980-FF29-FAE6-18D3-C4493D5FEC98}"/>
              </a:ext>
            </a:extLst>
          </p:cNvPr>
          <p:cNvPicPr>
            <a:picLocks noChangeAspect="1"/>
          </p:cNvPicPr>
          <p:nvPr/>
        </p:nvPicPr>
        <p:blipFill>
          <a:blip r:embed="rId2"/>
          <a:stretch>
            <a:fillRect/>
          </a:stretch>
        </p:blipFill>
        <p:spPr>
          <a:xfrm>
            <a:off x="1529881" y="2197340"/>
            <a:ext cx="4411779" cy="1146694"/>
          </a:xfrm>
          <a:prstGeom prst="rect">
            <a:avLst/>
          </a:prstGeom>
        </p:spPr>
      </p:pic>
      <p:sp>
        <p:nvSpPr>
          <p:cNvPr id="9" name="TextBox 8">
            <a:extLst>
              <a:ext uri="{FF2B5EF4-FFF2-40B4-BE49-F238E27FC236}">
                <a16:creationId xmlns:a16="http://schemas.microsoft.com/office/drawing/2014/main" id="{527163B4-6B99-24EB-89E7-EF13FD27618C}"/>
              </a:ext>
            </a:extLst>
          </p:cNvPr>
          <p:cNvSpPr txBox="1"/>
          <p:nvPr/>
        </p:nvSpPr>
        <p:spPr>
          <a:xfrm>
            <a:off x="3350384" y="1770779"/>
            <a:ext cx="1989793"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Time Spent</a:t>
            </a:r>
            <a:endParaRPr lang="nl-NL" sz="2000" b="1"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D59517A-C191-C87B-BB16-F96C7F8E95ED}"/>
              </a:ext>
            </a:extLst>
          </p:cNvPr>
          <p:cNvPicPr>
            <a:picLocks noChangeAspect="1"/>
          </p:cNvPicPr>
          <p:nvPr/>
        </p:nvPicPr>
        <p:blipFill>
          <a:blip r:embed="rId3"/>
          <a:stretch>
            <a:fillRect/>
          </a:stretch>
        </p:blipFill>
        <p:spPr>
          <a:xfrm>
            <a:off x="6029947" y="2144515"/>
            <a:ext cx="4547536" cy="1192166"/>
          </a:xfrm>
          <a:prstGeom prst="rect">
            <a:avLst/>
          </a:prstGeom>
        </p:spPr>
      </p:pic>
      <p:sp>
        <p:nvSpPr>
          <p:cNvPr id="12" name="TextBox 11">
            <a:extLst>
              <a:ext uri="{FF2B5EF4-FFF2-40B4-BE49-F238E27FC236}">
                <a16:creationId xmlns:a16="http://schemas.microsoft.com/office/drawing/2014/main" id="{C58C05CE-4A70-DDED-3344-E2183B66D1BD}"/>
              </a:ext>
            </a:extLst>
          </p:cNvPr>
          <p:cNvSpPr txBox="1"/>
          <p:nvPr/>
        </p:nvSpPr>
        <p:spPr>
          <a:xfrm>
            <a:off x="7097027" y="1778705"/>
            <a:ext cx="3065287"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Agree with Preparer</a:t>
            </a:r>
            <a:endParaRPr lang="nl-NL" sz="2000" b="1" i="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9766727-7FC9-8C9F-ECE4-5AD4648D222F}"/>
              </a:ext>
            </a:extLst>
          </p:cNvPr>
          <p:cNvPicPr>
            <a:picLocks noChangeAspect="1"/>
          </p:cNvPicPr>
          <p:nvPr/>
        </p:nvPicPr>
        <p:blipFill>
          <a:blip r:embed="rId4"/>
          <a:stretch>
            <a:fillRect/>
          </a:stretch>
        </p:blipFill>
        <p:spPr>
          <a:xfrm>
            <a:off x="3864075" y="3769848"/>
            <a:ext cx="5112974" cy="1319306"/>
          </a:xfrm>
          <a:prstGeom prst="rect">
            <a:avLst/>
          </a:prstGeom>
        </p:spPr>
      </p:pic>
      <p:sp>
        <p:nvSpPr>
          <p:cNvPr id="15" name="TextBox 14">
            <a:extLst>
              <a:ext uri="{FF2B5EF4-FFF2-40B4-BE49-F238E27FC236}">
                <a16:creationId xmlns:a16="http://schemas.microsoft.com/office/drawing/2014/main" id="{EC62AD6C-6330-BE74-AF25-06724BF8AF70}"/>
              </a:ext>
            </a:extLst>
          </p:cNvPr>
          <p:cNvSpPr txBox="1"/>
          <p:nvPr/>
        </p:nvSpPr>
        <p:spPr>
          <a:xfrm>
            <a:off x="4898572" y="3362823"/>
            <a:ext cx="3373607"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Seeded Errors Identified</a:t>
            </a:r>
            <a:endParaRPr lang="nl-NL" sz="2000" b="1" i="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3F39ED7-A011-B74E-85D3-478843B1608D}"/>
              </a:ext>
            </a:extLst>
          </p:cNvPr>
          <p:cNvSpPr/>
          <p:nvPr/>
        </p:nvSpPr>
        <p:spPr>
          <a:xfrm>
            <a:off x="1519280" y="2958568"/>
            <a:ext cx="4411779" cy="18368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 name="Rectangle 16">
            <a:extLst>
              <a:ext uri="{FF2B5EF4-FFF2-40B4-BE49-F238E27FC236}">
                <a16:creationId xmlns:a16="http://schemas.microsoft.com/office/drawing/2014/main" id="{162F0D76-9A56-131D-E2B1-371EFB618056}"/>
              </a:ext>
            </a:extLst>
          </p:cNvPr>
          <p:cNvSpPr/>
          <p:nvPr/>
        </p:nvSpPr>
        <p:spPr>
          <a:xfrm>
            <a:off x="6007087" y="2951113"/>
            <a:ext cx="4547536" cy="19098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Rectangle 17">
            <a:extLst>
              <a:ext uri="{FF2B5EF4-FFF2-40B4-BE49-F238E27FC236}">
                <a16:creationId xmlns:a16="http://schemas.microsoft.com/office/drawing/2014/main" id="{01841357-7370-0F88-A920-B91844B876D9}"/>
              </a:ext>
            </a:extLst>
          </p:cNvPr>
          <p:cNvSpPr/>
          <p:nvPr/>
        </p:nvSpPr>
        <p:spPr>
          <a:xfrm>
            <a:off x="3864076" y="4658100"/>
            <a:ext cx="5112974" cy="22318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9" name="TextBox 18">
            <a:extLst>
              <a:ext uri="{FF2B5EF4-FFF2-40B4-BE49-F238E27FC236}">
                <a16:creationId xmlns:a16="http://schemas.microsoft.com/office/drawing/2014/main" id="{A1524845-0B3A-4BEF-2ADC-00B9A53182A6}"/>
              </a:ext>
            </a:extLst>
          </p:cNvPr>
          <p:cNvSpPr txBox="1"/>
          <p:nvPr/>
        </p:nvSpPr>
        <p:spPr>
          <a:xfrm>
            <a:off x="2191359" y="5115296"/>
            <a:ext cx="7970954" cy="923330"/>
          </a:xfrm>
          <a:prstGeom prst="rect">
            <a:avLst/>
          </a:prstGeom>
          <a:noFill/>
        </p:spPr>
        <p:txBody>
          <a:bodyPr wrap="square">
            <a:spAutoFit/>
          </a:bodyPr>
          <a:lstStyle/>
          <a:p>
            <a:r>
              <a:rPr lang="en-US" b="1" dirty="0">
                <a:solidFill>
                  <a:srgbClr val="4D9926"/>
                </a:solidFill>
                <a:latin typeface="Palatino"/>
                <a:cs typeface="Arial" panose="020B0604020202020204" pitchFamily="34" charset="0"/>
              </a:rPr>
              <a:t>Hypothesis 2</a:t>
            </a:r>
            <a:r>
              <a:rPr lang="en-US" dirty="0">
                <a:solidFill>
                  <a:srgbClr val="4D9926"/>
                </a:solidFill>
                <a:latin typeface="Palatino"/>
                <a:cs typeface="Arial" panose="020B0604020202020204" pitchFamily="34" charset="0"/>
              </a:rPr>
              <a:t>: </a:t>
            </a:r>
            <a:r>
              <a:rPr lang="en-US" dirty="0">
                <a:solidFill>
                  <a:srgbClr val="4D9926"/>
                </a:solidFill>
                <a:latin typeface="Palatino"/>
                <a:cs typeface="Arial" panose="020B0604020202020204" pitchFamily="34" charset="0"/>
                <a:sym typeface="Wingdings" panose="05000000000000000000" pitchFamily="2" charset="2"/>
              </a:rPr>
              <a:t> The negative effect of automated tools and technologies usage on professional skepticism is weakened when auditors are prompted with a counterarguing mindset.</a:t>
            </a:r>
            <a:endParaRPr lang="en-US" dirty="0">
              <a:solidFill>
                <a:srgbClr val="4D9926"/>
              </a:solidFill>
              <a:latin typeface="Palatino"/>
              <a:cs typeface="Arial" panose="020B0604020202020204" pitchFamily="34" charset="0"/>
            </a:endParaRPr>
          </a:p>
        </p:txBody>
      </p:sp>
      <p:sp>
        <p:nvSpPr>
          <p:cNvPr id="5" name="Titel 1">
            <a:extLst>
              <a:ext uri="{FF2B5EF4-FFF2-40B4-BE49-F238E27FC236}">
                <a16:creationId xmlns:a16="http://schemas.microsoft.com/office/drawing/2014/main" id="{55B0CB5D-66E3-E598-FF89-964FE0779252}"/>
              </a:ext>
            </a:extLst>
          </p:cNvPr>
          <p:cNvSpPr>
            <a:spLocks noGrp="1"/>
          </p:cNvSpPr>
          <p:nvPr>
            <p:ph type="title"/>
          </p:nvPr>
        </p:nvSpPr>
        <p:spPr>
          <a:xfrm>
            <a:off x="1086935" y="1137666"/>
            <a:ext cx="10018130" cy="647246"/>
          </a:xfrm>
        </p:spPr>
        <p:txBody>
          <a:bodyPr>
            <a:normAutofit/>
          </a:bodyPr>
          <a:lstStyle/>
          <a:p>
            <a:r>
              <a:rPr lang="en-US" sz="2800" dirty="0">
                <a:solidFill>
                  <a:srgbClr val="B85E5C"/>
                </a:solidFill>
              </a:rPr>
              <a:t>Discussion of Results (Hypothesis 2)</a:t>
            </a:r>
            <a:endParaRPr lang="nl-NL" sz="2800" i="1" dirty="0">
              <a:solidFill>
                <a:srgbClr val="B85E5C"/>
              </a:solidFill>
            </a:endParaRPr>
          </a:p>
        </p:txBody>
      </p:sp>
    </p:spTree>
    <p:extLst>
      <p:ext uri="{BB962C8B-B14F-4D97-AF65-F5344CB8AC3E}">
        <p14:creationId xmlns:p14="http://schemas.microsoft.com/office/powerpoint/2010/main" val="13340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3CC30-9842-4FEB-5E68-C263F5CE4D7C}"/>
              </a:ext>
            </a:extLst>
          </p:cNvPr>
          <p:cNvPicPr>
            <a:picLocks noChangeAspect="1"/>
          </p:cNvPicPr>
          <p:nvPr/>
        </p:nvPicPr>
        <p:blipFill rotWithShape="1">
          <a:blip r:embed="rId2"/>
          <a:srcRect t="9129" b="4011"/>
          <a:stretch/>
        </p:blipFill>
        <p:spPr>
          <a:xfrm>
            <a:off x="3397156" y="1131376"/>
            <a:ext cx="5554887" cy="4500797"/>
          </a:xfrm>
          <a:prstGeom prst="rect">
            <a:avLst/>
          </a:prstGeom>
        </p:spPr>
      </p:pic>
      <p:sp>
        <p:nvSpPr>
          <p:cNvPr id="6" name="Rectangle 5">
            <a:extLst>
              <a:ext uri="{FF2B5EF4-FFF2-40B4-BE49-F238E27FC236}">
                <a16:creationId xmlns:a16="http://schemas.microsoft.com/office/drawing/2014/main" id="{2E958BCA-262B-1C61-9262-0D488B1BAA85}"/>
              </a:ext>
            </a:extLst>
          </p:cNvPr>
          <p:cNvSpPr/>
          <p:nvPr/>
        </p:nvSpPr>
        <p:spPr>
          <a:xfrm>
            <a:off x="3397156" y="4897464"/>
            <a:ext cx="5455296" cy="3901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TextBox 7">
            <a:extLst>
              <a:ext uri="{FF2B5EF4-FFF2-40B4-BE49-F238E27FC236}">
                <a16:creationId xmlns:a16="http://schemas.microsoft.com/office/drawing/2014/main" id="{3290EF36-CCD3-710D-2AB7-1AF9E9853552}"/>
              </a:ext>
            </a:extLst>
          </p:cNvPr>
          <p:cNvSpPr txBox="1"/>
          <p:nvPr/>
        </p:nvSpPr>
        <p:spPr>
          <a:xfrm>
            <a:off x="2536962" y="5690168"/>
            <a:ext cx="7970954" cy="830997"/>
          </a:xfrm>
          <a:prstGeom prst="rect">
            <a:avLst/>
          </a:prstGeom>
          <a:noFill/>
        </p:spPr>
        <p:txBody>
          <a:bodyPr wrap="square">
            <a:spAutoFit/>
          </a:bodyPr>
          <a:lstStyle/>
          <a:p>
            <a:r>
              <a:rPr lang="en-US" sz="1600" b="1" dirty="0">
                <a:solidFill>
                  <a:srgbClr val="C00000"/>
                </a:solidFill>
                <a:latin typeface="Palatino"/>
                <a:cs typeface="Arial" panose="020B0604020202020204" pitchFamily="34" charset="0"/>
              </a:rPr>
              <a:t>Hypothesis 3</a:t>
            </a:r>
            <a:r>
              <a:rPr lang="en-US" sz="1600" dirty="0">
                <a:solidFill>
                  <a:srgbClr val="C00000"/>
                </a:solidFill>
                <a:latin typeface="Palatino"/>
                <a:cs typeface="Arial" panose="020B0604020202020204" pitchFamily="34" charset="0"/>
              </a:rPr>
              <a:t>: </a:t>
            </a:r>
            <a:r>
              <a:rPr lang="en-US" sz="1600" b="1" dirty="0">
                <a:solidFill>
                  <a:srgbClr val="C00000"/>
                </a:solidFill>
                <a:latin typeface="Palatino"/>
                <a:cs typeface="Arial" panose="020B0604020202020204" pitchFamily="34" charset="0"/>
              </a:rPr>
              <a:t>× </a:t>
            </a:r>
            <a:r>
              <a:rPr lang="en-US" sz="1600" b="1" dirty="0">
                <a:solidFill>
                  <a:srgbClr val="C00000"/>
                </a:solidFill>
                <a:latin typeface="Palatino"/>
                <a:cs typeface="Arial" panose="020B0604020202020204" pitchFamily="34" charset="0"/>
                <a:sym typeface="Wingdings" panose="05000000000000000000" pitchFamily="2" charset="2"/>
              </a:rPr>
              <a:t>Auditors exhibit less professional skepticism in a subsequent unrelated task when they relied on automated tools and technologies in a previous task.</a:t>
            </a:r>
            <a:endParaRPr lang="en-US" sz="1600" b="1" dirty="0">
              <a:solidFill>
                <a:srgbClr val="C00000"/>
              </a:solidFill>
              <a:latin typeface="Palatino"/>
              <a:cs typeface="Arial" panose="020B0604020202020204" pitchFamily="34" charset="0"/>
            </a:endParaRPr>
          </a:p>
        </p:txBody>
      </p:sp>
      <p:sp>
        <p:nvSpPr>
          <p:cNvPr id="7" name="Titel 1">
            <a:extLst>
              <a:ext uri="{FF2B5EF4-FFF2-40B4-BE49-F238E27FC236}">
                <a16:creationId xmlns:a16="http://schemas.microsoft.com/office/drawing/2014/main" id="{B9F497CD-2A8C-8870-0194-B9C801CD41E6}"/>
              </a:ext>
            </a:extLst>
          </p:cNvPr>
          <p:cNvSpPr>
            <a:spLocks noGrp="1"/>
          </p:cNvSpPr>
          <p:nvPr>
            <p:ph type="title"/>
          </p:nvPr>
        </p:nvSpPr>
        <p:spPr>
          <a:xfrm>
            <a:off x="3843387" y="569416"/>
            <a:ext cx="10018130" cy="360684"/>
          </a:xfrm>
        </p:spPr>
        <p:txBody>
          <a:bodyPr>
            <a:normAutofit fontScale="90000"/>
          </a:bodyPr>
          <a:lstStyle/>
          <a:p>
            <a:r>
              <a:rPr lang="en-US" sz="3200" dirty="0">
                <a:solidFill>
                  <a:srgbClr val="B85E5C"/>
                </a:solidFill>
              </a:rPr>
              <a:t>Discussion of Results (Hypothesis 3)</a:t>
            </a:r>
            <a:endParaRPr lang="nl-NL" sz="3200" i="1" dirty="0">
              <a:solidFill>
                <a:srgbClr val="B85E5C"/>
              </a:solidFill>
            </a:endParaRPr>
          </a:p>
        </p:txBody>
      </p:sp>
    </p:spTree>
    <p:extLst>
      <p:ext uri="{BB962C8B-B14F-4D97-AF65-F5344CB8AC3E}">
        <p14:creationId xmlns:p14="http://schemas.microsoft.com/office/powerpoint/2010/main" val="28868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B23BEE-4B78-E80F-0C23-C73726D57F23}"/>
              </a:ext>
            </a:extLst>
          </p:cNvPr>
          <p:cNvPicPr>
            <a:picLocks noChangeAspect="1"/>
          </p:cNvPicPr>
          <p:nvPr/>
        </p:nvPicPr>
        <p:blipFill>
          <a:blip r:embed="rId3"/>
          <a:stretch>
            <a:fillRect/>
          </a:stretch>
        </p:blipFill>
        <p:spPr>
          <a:xfrm>
            <a:off x="549965" y="10124"/>
            <a:ext cx="11092070" cy="6837752"/>
          </a:xfrm>
          <a:prstGeom prst="rect">
            <a:avLst/>
          </a:prstGeom>
        </p:spPr>
      </p:pic>
    </p:spTree>
    <p:extLst>
      <p:ext uri="{BB962C8B-B14F-4D97-AF65-F5344CB8AC3E}">
        <p14:creationId xmlns:p14="http://schemas.microsoft.com/office/powerpoint/2010/main" val="2190517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851C2-5FF7-2B51-C49F-FBEC849B8BD9}"/>
              </a:ext>
            </a:extLst>
          </p:cNvPr>
          <p:cNvSpPr>
            <a:spLocks noGrp="1"/>
          </p:cNvSpPr>
          <p:nvPr>
            <p:ph idx="11"/>
          </p:nvPr>
        </p:nvSpPr>
        <p:spPr>
          <a:xfrm>
            <a:off x="2152650" y="2077464"/>
            <a:ext cx="7886700" cy="1015531"/>
          </a:xfrm>
        </p:spPr>
        <p:txBody>
          <a:bodyPr>
            <a:normAutofit/>
          </a:bodyPr>
          <a:lstStyle/>
          <a:p>
            <a:pPr marL="0" indent="0" algn="ctr">
              <a:buNone/>
            </a:pPr>
            <a:r>
              <a:rPr lang="en-US" sz="1800" dirty="0">
                <a:latin typeface="Palatino"/>
              </a:rPr>
              <a:t>Auditors are </a:t>
            </a:r>
            <a:r>
              <a:rPr lang="en-US" sz="1800" b="1" dirty="0">
                <a:latin typeface="Palatino"/>
              </a:rPr>
              <a:t>less skeptical </a:t>
            </a:r>
            <a:r>
              <a:rPr lang="en-US" sz="1800" dirty="0">
                <a:latin typeface="Palatino"/>
              </a:rPr>
              <a:t>when relying on the audit firm’s automated tools and techniques than on another audit professional.</a:t>
            </a:r>
          </a:p>
          <a:p>
            <a:pPr algn="ctr"/>
            <a:endParaRPr lang="en-US" sz="1800" dirty="0">
              <a:latin typeface="Palatino"/>
            </a:endParaRPr>
          </a:p>
          <a:p>
            <a:pPr marL="0" indent="0" algn="ctr">
              <a:buNone/>
            </a:pPr>
            <a:endParaRPr lang="en-US" sz="1800" dirty="0">
              <a:latin typeface="Palatino"/>
            </a:endParaRPr>
          </a:p>
          <a:p>
            <a:pPr algn="ctr"/>
            <a:endParaRPr lang="en-US" sz="1800" dirty="0">
              <a:latin typeface="Palatino"/>
            </a:endParaRPr>
          </a:p>
          <a:p>
            <a:pPr algn="ctr"/>
            <a:endParaRPr lang="nl-NL" sz="1800" dirty="0">
              <a:latin typeface="Palatino"/>
            </a:endParaRPr>
          </a:p>
        </p:txBody>
      </p:sp>
      <p:pic>
        <p:nvPicPr>
          <p:cNvPr id="4" name="Picture 6" descr="Gewassen Linnen Zwart - YES Fabrics">
            <a:extLst>
              <a:ext uri="{FF2B5EF4-FFF2-40B4-BE49-F238E27FC236}">
                <a16:creationId xmlns:a16="http://schemas.microsoft.com/office/drawing/2014/main" id="{A66F25FB-15A7-2326-82E6-DD7C05118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413" y="2969020"/>
            <a:ext cx="2543175" cy="15208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34665B71-C9B7-2249-3B4A-C231C46A7876}"/>
              </a:ext>
            </a:extLst>
          </p:cNvPr>
          <p:cNvSpPr txBox="1">
            <a:spLocks/>
          </p:cNvSpPr>
          <p:nvPr/>
        </p:nvSpPr>
        <p:spPr>
          <a:xfrm>
            <a:off x="1435329" y="4725500"/>
            <a:ext cx="2636043" cy="32959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Palatino"/>
              </a:rPr>
              <a:t>Audit firms can use a </a:t>
            </a:r>
            <a:r>
              <a:rPr lang="en-US" sz="1800" b="1" dirty="0">
                <a:latin typeface="Palatino"/>
              </a:rPr>
              <a:t>counterarguing mindset intervention </a:t>
            </a:r>
            <a:r>
              <a:rPr lang="en-US" sz="1800" dirty="0">
                <a:latin typeface="Palatino"/>
              </a:rPr>
              <a:t>to reduce the negative effect of automation usage on professional skepticism.</a:t>
            </a:r>
          </a:p>
          <a:p>
            <a:endParaRPr lang="en-US" dirty="0">
              <a:latin typeface="Palatino"/>
            </a:endParaRPr>
          </a:p>
          <a:p>
            <a:endParaRPr lang="en-US" dirty="0">
              <a:latin typeface="Palatino"/>
            </a:endParaRPr>
          </a:p>
        </p:txBody>
      </p:sp>
      <p:pic>
        <p:nvPicPr>
          <p:cNvPr id="6" name="Picture 2" descr="Fixed vs Growth Mindset: The Power of Attitude - 7pace">
            <a:extLst>
              <a:ext uri="{FF2B5EF4-FFF2-40B4-BE49-F238E27FC236}">
                <a16:creationId xmlns:a16="http://schemas.microsoft.com/office/drawing/2014/main" id="{1718FAF5-2C89-DB70-0960-9E172EC4CF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8197" y="2960069"/>
            <a:ext cx="2543175" cy="1520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pillover Effects of Hedge Fund Activism – Alex Edmans">
            <a:extLst>
              <a:ext uri="{FF2B5EF4-FFF2-40B4-BE49-F238E27FC236}">
                <a16:creationId xmlns:a16="http://schemas.microsoft.com/office/drawing/2014/main" id="{191C0C77-71A3-E56B-963F-489A44A1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1883" y="2969021"/>
            <a:ext cx="1914525" cy="152228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D3F7C0A7-9E64-0F41-B868-A83CD0F4DDF5}"/>
              </a:ext>
            </a:extLst>
          </p:cNvPr>
          <p:cNvSpPr txBox="1">
            <a:spLocks/>
          </p:cNvSpPr>
          <p:nvPr/>
        </p:nvSpPr>
        <p:spPr>
          <a:xfrm>
            <a:off x="4574694" y="4654078"/>
            <a:ext cx="2636043" cy="8124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386A"/>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latin typeface="Palatino"/>
              </a:rPr>
              <a:t>No evidence for a </a:t>
            </a:r>
            <a:r>
              <a:rPr lang="en-US" sz="1800" b="1" dirty="0">
                <a:solidFill>
                  <a:schemeClr val="tx1"/>
                </a:solidFill>
                <a:latin typeface="Palatino"/>
              </a:rPr>
              <a:t>spillover effect </a:t>
            </a:r>
            <a:r>
              <a:rPr lang="en-US" sz="1800" dirty="0">
                <a:solidFill>
                  <a:schemeClr val="tx1"/>
                </a:solidFill>
                <a:latin typeface="Palatino"/>
              </a:rPr>
              <a:t>to other audit tasks.</a:t>
            </a:r>
          </a:p>
          <a:p>
            <a:endParaRPr lang="en-US" sz="1800" dirty="0">
              <a:solidFill>
                <a:schemeClr val="tx1"/>
              </a:solidFill>
              <a:latin typeface="Palatino"/>
            </a:endParaRPr>
          </a:p>
          <a:p>
            <a:endParaRPr lang="en-US" sz="1800" dirty="0">
              <a:solidFill>
                <a:schemeClr val="tx1"/>
              </a:solidFill>
              <a:latin typeface="Palatino"/>
            </a:endParaRPr>
          </a:p>
        </p:txBody>
      </p:sp>
      <p:sp>
        <p:nvSpPr>
          <p:cNvPr id="11" name="Content Placeholder 1">
            <a:extLst>
              <a:ext uri="{FF2B5EF4-FFF2-40B4-BE49-F238E27FC236}">
                <a16:creationId xmlns:a16="http://schemas.microsoft.com/office/drawing/2014/main" id="{5CE95CBF-8B14-1100-F9FA-30DAB05C91EA}"/>
              </a:ext>
            </a:extLst>
          </p:cNvPr>
          <p:cNvSpPr txBox="1">
            <a:spLocks/>
          </p:cNvSpPr>
          <p:nvPr/>
        </p:nvSpPr>
        <p:spPr>
          <a:xfrm>
            <a:off x="7653650" y="4654077"/>
            <a:ext cx="2303858" cy="2043623"/>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6386A"/>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6386A"/>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dirty="0">
                <a:solidFill>
                  <a:schemeClr val="tx1"/>
                </a:solidFill>
                <a:latin typeface="Palatino"/>
              </a:rPr>
              <a:t>Findings help </a:t>
            </a:r>
            <a:r>
              <a:rPr lang="en-US" sz="7200" b="1" dirty="0">
                <a:solidFill>
                  <a:schemeClr val="tx1"/>
                </a:solidFill>
                <a:latin typeface="Palatino"/>
              </a:rPr>
              <a:t>audit firms and regulators </a:t>
            </a:r>
            <a:r>
              <a:rPr lang="en-US" sz="7200" dirty="0">
                <a:solidFill>
                  <a:schemeClr val="tx1"/>
                </a:solidFill>
                <a:latin typeface="Palatino"/>
              </a:rPr>
              <a:t>navigate the difficult trade-offs when adopting automation in the audit.</a:t>
            </a:r>
          </a:p>
          <a:p>
            <a:endParaRPr lang="en-US" sz="1800" dirty="0">
              <a:solidFill>
                <a:schemeClr val="tx1"/>
              </a:solidFill>
              <a:latin typeface="Palatino"/>
            </a:endParaRPr>
          </a:p>
          <a:p>
            <a:endParaRPr lang="en-US" sz="1800" dirty="0">
              <a:solidFill>
                <a:schemeClr val="tx1"/>
              </a:solidFill>
              <a:latin typeface="Palatino"/>
            </a:endParaRPr>
          </a:p>
        </p:txBody>
      </p:sp>
      <p:sp>
        <p:nvSpPr>
          <p:cNvPr id="13" name="Titel 1">
            <a:extLst>
              <a:ext uri="{FF2B5EF4-FFF2-40B4-BE49-F238E27FC236}">
                <a16:creationId xmlns:a16="http://schemas.microsoft.com/office/drawing/2014/main" id="{0A811A1B-A718-FE54-10DA-8E81D196F2FC}"/>
              </a:ext>
            </a:extLst>
          </p:cNvPr>
          <p:cNvSpPr>
            <a:spLocks noGrp="1"/>
          </p:cNvSpPr>
          <p:nvPr>
            <p:ph type="title"/>
          </p:nvPr>
        </p:nvSpPr>
        <p:spPr>
          <a:xfrm>
            <a:off x="952747" y="1285570"/>
            <a:ext cx="10018130" cy="647246"/>
          </a:xfrm>
        </p:spPr>
        <p:txBody>
          <a:bodyPr>
            <a:normAutofit fontScale="90000"/>
          </a:bodyPr>
          <a:lstStyle/>
          <a:p>
            <a:r>
              <a:rPr lang="en-US" sz="3200" dirty="0">
                <a:solidFill>
                  <a:srgbClr val="B85E5C"/>
                </a:solidFill>
                <a:latin typeface="Palatino"/>
              </a:rPr>
              <a:t>Contribution and Discussion</a:t>
            </a:r>
            <a:br>
              <a:rPr lang="en-US" sz="3200" dirty="0">
                <a:solidFill>
                  <a:schemeClr val="tx1"/>
                </a:solidFill>
                <a:latin typeface="Palatino"/>
              </a:rPr>
            </a:br>
            <a:r>
              <a:rPr lang="en-US" sz="1800" i="1" dirty="0">
                <a:solidFill>
                  <a:schemeClr val="tx1"/>
                </a:solidFill>
                <a:latin typeface="Palatino"/>
              </a:rPr>
              <a:t>Auditor Automation Usage and Professional Skepticism</a:t>
            </a:r>
            <a:endParaRPr lang="nl-NL" sz="3200" i="1" dirty="0">
              <a:solidFill>
                <a:schemeClr val="tx1"/>
              </a:solidFill>
              <a:latin typeface="Palatino"/>
            </a:endParaRPr>
          </a:p>
        </p:txBody>
      </p:sp>
      <p:pic>
        <p:nvPicPr>
          <p:cNvPr id="15" name="Picture 14">
            <a:extLst>
              <a:ext uri="{FF2B5EF4-FFF2-40B4-BE49-F238E27FC236}">
                <a16:creationId xmlns:a16="http://schemas.microsoft.com/office/drawing/2014/main" id="{56F3265C-5FD3-D814-5587-B99FED780BA2}"/>
              </a:ext>
            </a:extLst>
          </p:cNvPr>
          <p:cNvPicPr>
            <a:picLocks noChangeAspect="1"/>
          </p:cNvPicPr>
          <p:nvPr/>
        </p:nvPicPr>
        <p:blipFill>
          <a:blip r:embed="rId6"/>
          <a:stretch>
            <a:fillRect/>
          </a:stretch>
        </p:blipFill>
        <p:spPr>
          <a:xfrm>
            <a:off x="7692629" y="2948347"/>
            <a:ext cx="2303858" cy="1522280"/>
          </a:xfrm>
          <a:prstGeom prst="rect">
            <a:avLst/>
          </a:prstGeom>
        </p:spPr>
      </p:pic>
    </p:spTree>
    <p:extLst>
      <p:ext uri="{BB962C8B-B14F-4D97-AF65-F5344CB8AC3E}">
        <p14:creationId xmlns:p14="http://schemas.microsoft.com/office/powerpoint/2010/main" val="3713783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p:txBody>
          <a:bodyPr>
            <a:normAutofit/>
          </a:bodyPr>
          <a:lstStyle/>
          <a:p>
            <a:pPr marL="0" indent="0">
              <a:lnSpc>
                <a:spcPct val="130000"/>
              </a:lnSpc>
              <a:spcBef>
                <a:spcPts val="0"/>
              </a:spcBef>
              <a:buFont typeface="Arial" panose="020B0604020202020204" pitchFamily="34" charset="0"/>
              <a:buNone/>
            </a:pPr>
            <a:br>
              <a:rPr lang="en-CA" sz="4800" dirty="0"/>
            </a:br>
            <a:r>
              <a:rPr lang="en-CA" sz="4800" dirty="0"/>
              <a:t>Thank you</a:t>
            </a:r>
            <a:endParaRPr lang="en-CA" sz="2800" i="1" dirty="0"/>
          </a:p>
        </p:txBody>
      </p:sp>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10"/>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089900" y="0"/>
            <a:ext cx="3836988" cy="6858000"/>
          </a:xfrm>
        </p:spPr>
      </p:pic>
    </p:spTree>
    <p:extLst>
      <p:ext uri="{BB962C8B-B14F-4D97-AF65-F5344CB8AC3E}">
        <p14:creationId xmlns:p14="http://schemas.microsoft.com/office/powerpoint/2010/main" val="160128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91377-9F35-E0B4-B9B2-B9A55FA05B76}"/>
              </a:ext>
            </a:extLst>
          </p:cNvPr>
          <p:cNvPicPr>
            <a:picLocks noChangeAspect="1"/>
          </p:cNvPicPr>
          <p:nvPr/>
        </p:nvPicPr>
        <p:blipFill>
          <a:blip r:embed="rId2"/>
          <a:stretch>
            <a:fillRect/>
          </a:stretch>
        </p:blipFill>
        <p:spPr>
          <a:xfrm>
            <a:off x="1070820" y="0"/>
            <a:ext cx="7632623" cy="6858000"/>
          </a:xfrm>
          <a:prstGeom prst="rect">
            <a:avLst/>
          </a:prstGeom>
        </p:spPr>
      </p:pic>
    </p:spTree>
    <p:extLst>
      <p:ext uri="{BB962C8B-B14F-4D97-AF65-F5344CB8AC3E}">
        <p14:creationId xmlns:p14="http://schemas.microsoft.com/office/powerpoint/2010/main" val="44003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45440-4B06-C144-4A5A-4B181A622A52}"/>
              </a:ext>
            </a:extLst>
          </p:cNvPr>
          <p:cNvSpPr txBox="1"/>
          <p:nvPr/>
        </p:nvSpPr>
        <p:spPr>
          <a:xfrm>
            <a:off x="3002943" y="6550223"/>
            <a:ext cx="10231394" cy="307777"/>
          </a:xfrm>
          <a:prstGeom prst="rect">
            <a:avLst/>
          </a:prstGeom>
          <a:noFill/>
        </p:spPr>
        <p:txBody>
          <a:bodyPr wrap="square" rtlCol="0">
            <a:spAutoFit/>
          </a:bodyPr>
          <a:lstStyle/>
          <a:p>
            <a:r>
              <a:rPr lang="en-US" sz="1400" dirty="0"/>
              <a:t>Source: KPMG (2016) Harnessing the power of cognitive technology to transform the audit</a:t>
            </a:r>
          </a:p>
        </p:txBody>
      </p:sp>
      <p:pic>
        <p:nvPicPr>
          <p:cNvPr id="7" name="Picture 6">
            <a:extLst>
              <a:ext uri="{FF2B5EF4-FFF2-40B4-BE49-F238E27FC236}">
                <a16:creationId xmlns:a16="http://schemas.microsoft.com/office/drawing/2014/main" id="{C51D5228-A7BD-587E-976B-5FF1557AEA11}"/>
              </a:ext>
            </a:extLst>
          </p:cNvPr>
          <p:cNvPicPr>
            <a:picLocks noChangeAspect="1"/>
          </p:cNvPicPr>
          <p:nvPr/>
        </p:nvPicPr>
        <p:blipFill>
          <a:blip r:embed="rId2"/>
          <a:stretch>
            <a:fillRect/>
          </a:stretch>
        </p:blipFill>
        <p:spPr>
          <a:xfrm>
            <a:off x="871329" y="298261"/>
            <a:ext cx="11013351" cy="1659708"/>
          </a:xfrm>
          <a:prstGeom prst="rect">
            <a:avLst/>
          </a:prstGeom>
        </p:spPr>
      </p:pic>
      <p:pic>
        <p:nvPicPr>
          <p:cNvPr id="8" name="Picture 7">
            <a:extLst>
              <a:ext uri="{FF2B5EF4-FFF2-40B4-BE49-F238E27FC236}">
                <a16:creationId xmlns:a16="http://schemas.microsoft.com/office/drawing/2014/main" id="{27934C6A-775C-0B6D-145D-D5A505EA6D56}"/>
              </a:ext>
            </a:extLst>
          </p:cNvPr>
          <p:cNvPicPr>
            <a:picLocks noChangeAspect="1"/>
          </p:cNvPicPr>
          <p:nvPr/>
        </p:nvPicPr>
        <p:blipFill>
          <a:blip r:embed="rId3"/>
          <a:stretch>
            <a:fillRect/>
          </a:stretch>
        </p:blipFill>
        <p:spPr>
          <a:xfrm>
            <a:off x="964096" y="1816813"/>
            <a:ext cx="10960436" cy="4173170"/>
          </a:xfrm>
          <a:prstGeom prst="rect">
            <a:avLst/>
          </a:prstGeom>
        </p:spPr>
      </p:pic>
    </p:spTree>
    <p:extLst>
      <p:ext uri="{BB962C8B-B14F-4D97-AF65-F5344CB8AC3E}">
        <p14:creationId xmlns:p14="http://schemas.microsoft.com/office/powerpoint/2010/main" val="127547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922DE4-98DA-8DBA-8D02-227874229DFF}"/>
              </a:ext>
            </a:extLst>
          </p:cNvPr>
          <p:cNvPicPr>
            <a:picLocks noChangeAspect="1"/>
          </p:cNvPicPr>
          <p:nvPr/>
        </p:nvPicPr>
        <p:blipFill>
          <a:blip r:embed="rId2"/>
          <a:stretch>
            <a:fillRect/>
          </a:stretch>
        </p:blipFill>
        <p:spPr>
          <a:xfrm>
            <a:off x="49852" y="593125"/>
            <a:ext cx="12191576" cy="5671948"/>
          </a:xfrm>
          <a:prstGeom prst="rect">
            <a:avLst/>
          </a:prstGeom>
        </p:spPr>
      </p:pic>
      <p:pic>
        <p:nvPicPr>
          <p:cNvPr id="5" name="Picture 2">
            <a:extLst>
              <a:ext uri="{FF2B5EF4-FFF2-40B4-BE49-F238E27FC236}">
                <a16:creationId xmlns:a16="http://schemas.microsoft.com/office/drawing/2014/main" id="{859223E1-4FFB-CD86-5D1C-9E4903A5D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9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6374-ABEC-8B07-744F-A9A75A6BF7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1D2A42-801C-899A-7F03-41758112DE13}"/>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A81223A5-029E-9409-145A-E7034CAA2B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9" r="3055"/>
          <a:stretch/>
        </p:blipFill>
        <p:spPr bwMode="auto">
          <a:xfrm>
            <a:off x="1" y="-638587"/>
            <a:ext cx="12192000" cy="842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5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47AB-A66B-38E5-56A3-308D7AA6C6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4F5E3E-07E6-9101-8628-820CE992F0D4}"/>
              </a:ext>
            </a:extLst>
          </p:cNvPr>
          <p:cNvSpPr>
            <a:spLocks noGrp="1"/>
          </p:cNvSpPr>
          <p:nvPr>
            <p:ph idx="1"/>
          </p:nvPr>
        </p:nvSpPr>
        <p:spPr/>
        <p:txBody>
          <a:bodyPr/>
          <a:lstStyle/>
          <a:p>
            <a:endParaRPr lang="en-US"/>
          </a:p>
        </p:txBody>
      </p:sp>
      <p:pic>
        <p:nvPicPr>
          <p:cNvPr id="1026" name="Picture 2" descr="Cockpit Wallpaper High Definition - Free Download! - Pilotstories">
            <a:extLst>
              <a:ext uri="{FF2B5EF4-FFF2-40B4-BE49-F238E27FC236}">
                <a16:creationId xmlns:a16="http://schemas.microsoft.com/office/drawing/2014/main" id="{E40E57BB-630E-466B-B6FF-13D79DC7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ckpit Wallpaper High Definition - Free Download! - Pilotstories">
            <a:extLst>
              <a:ext uri="{FF2B5EF4-FFF2-40B4-BE49-F238E27FC236}">
                <a16:creationId xmlns:a16="http://schemas.microsoft.com/office/drawing/2014/main" id="{C8213C1B-5AAB-6D17-2950-05BC59A4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8183"/>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7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8D68-403D-AE6D-3395-F6B1AB0CD3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607F55-F9B1-2866-D720-3E02FFBB0154}"/>
              </a:ext>
            </a:extLst>
          </p:cNvPr>
          <p:cNvSpPr>
            <a:spLocks noGrp="1"/>
          </p:cNvSpPr>
          <p:nvPr>
            <p:ph idx="1"/>
          </p:nvPr>
        </p:nvSpPr>
        <p:spPr/>
        <p:txBody>
          <a:bodyPr/>
          <a:lstStyle/>
          <a:p>
            <a:endParaRPr lang="en-US"/>
          </a:p>
        </p:txBody>
      </p:sp>
      <p:pic>
        <p:nvPicPr>
          <p:cNvPr id="4" name="Picture 10">
            <a:extLst>
              <a:ext uri="{FF2B5EF4-FFF2-40B4-BE49-F238E27FC236}">
                <a16:creationId xmlns:a16="http://schemas.microsoft.com/office/drawing/2014/main" id="{1777ECAB-EE1C-08A1-8B10-2210C0B59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18" y="365125"/>
            <a:ext cx="12728518" cy="7159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9AED51-284B-ED70-31CC-6ACA327D296C}"/>
              </a:ext>
            </a:extLst>
          </p:cNvPr>
          <p:cNvSpPr/>
          <p:nvPr/>
        </p:nvSpPr>
        <p:spPr>
          <a:xfrm>
            <a:off x="2026074" y="846066"/>
            <a:ext cx="3513221" cy="8823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Algorithm</a:t>
            </a:r>
            <a:endParaRPr lang="nl-NL" sz="3600" dirty="0"/>
          </a:p>
        </p:txBody>
      </p:sp>
      <p:sp>
        <p:nvSpPr>
          <p:cNvPr id="6" name="Rectangle 5">
            <a:extLst>
              <a:ext uri="{FF2B5EF4-FFF2-40B4-BE49-F238E27FC236}">
                <a16:creationId xmlns:a16="http://schemas.microsoft.com/office/drawing/2014/main" id="{F9847A7F-BA27-22D6-8ECF-80DF00F57B23}"/>
              </a:ext>
            </a:extLst>
          </p:cNvPr>
          <p:cNvSpPr/>
          <p:nvPr/>
        </p:nvSpPr>
        <p:spPr>
          <a:xfrm>
            <a:off x="6469684" y="808372"/>
            <a:ext cx="1989220" cy="8823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Aversion</a:t>
            </a:r>
            <a:endParaRPr lang="nl-NL" sz="3600" dirty="0"/>
          </a:p>
        </p:txBody>
      </p:sp>
      <p:sp>
        <p:nvSpPr>
          <p:cNvPr id="8" name="Rectangle 7">
            <a:extLst>
              <a:ext uri="{FF2B5EF4-FFF2-40B4-BE49-F238E27FC236}">
                <a16:creationId xmlns:a16="http://schemas.microsoft.com/office/drawing/2014/main" id="{777C257A-BCF0-E697-B38F-828778B35E9C}"/>
              </a:ext>
            </a:extLst>
          </p:cNvPr>
          <p:cNvSpPr/>
          <p:nvPr/>
        </p:nvSpPr>
        <p:spPr>
          <a:xfrm>
            <a:off x="2300647" y="2513454"/>
            <a:ext cx="1369309" cy="3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FAR</a:t>
            </a:r>
            <a:endParaRPr lang="nl-NL" sz="2400" dirty="0"/>
          </a:p>
        </p:txBody>
      </p:sp>
      <p:sp>
        <p:nvSpPr>
          <p:cNvPr id="9" name="Down Arrow 8">
            <a:extLst>
              <a:ext uri="{FF2B5EF4-FFF2-40B4-BE49-F238E27FC236}">
                <a16:creationId xmlns:a16="http://schemas.microsoft.com/office/drawing/2014/main" id="{0CFF5D36-0F30-1DBA-6977-BB810C163228}"/>
              </a:ext>
            </a:extLst>
          </p:cNvPr>
          <p:cNvSpPr/>
          <p:nvPr/>
        </p:nvSpPr>
        <p:spPr>
          <a:xfrm>
            <a:off x="5053914" y="1316999"/>
            <a:ext cx="345989" cy="373689"/>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6815BA28-FB05-CA51-CE57-76A8C6A0AD4D}"/>
              </a:ext>
            </a:extLst>
          </p:cNvPr>
          <p:cNvSpPr/>
          <p:nvPr/>
        </p:nvSpPr>
        <p:spPr>
          <a:xfrm>
            <a:off x="2127652" y="1305265"/>
            <a:ext cx="345989" cy="373689"/>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1C0DE051-F349-914B-0ED2-417E7D96203C}"/>
              </a:ext>
            </a:extLst>
          </p:cNvPr>
          <p:cNvSpPr/>
          <p:nvPr/>
        </p:nvSpPr>
        <p:spPr>
          <a:xfrm>
            <a:off x="2300647" y="2681416"/>
            <a:ext cx="187641" cy="16063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D7130196-F4E5-F0B7-FBF2-ACF2160C7F3D}"/>
              </a:ext>
            </a:extLst>
          </p:cNvPr>
          <p:cNvSpPr/>
          <p:nvPr/>
        </p:nvSpPr>
        <p:spPr>
          <a:xfrm>
            <a:off x="3441591" y="2673177"/>
            <a:ext cx="187641" cy="16063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66C5B8F3-CB92-759F-8C1A-03F86C95EC38}"/>
              </a:ext>
            </a:extLst>
          </p:cNvPr>
          <p:cNvSpPr/>
          <p:nvPr/>
        </p:nvSpPr>
        <p:spPr>
          <a:xfrm>
            <a:off x="6617291" y="1499282"/>
            <a:ext cx="187641" cy="16063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765FEE01-08E6-8C6D-59E8-7897A659AA2A}"/>
              </a:ext>
            </a:extLst>
          </p:cNvPr>
          <p:cNvSpPr/>
          <p:nvPr/>
        </p:nvSpPr>
        <p:spPr>
          <a:xfrm>
            <a:off x="8198954" y="1486927"/>
            <a:ext cx="187641" cy="160638"/>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318048"/>
      </p:ext>
    </p:extLst>
  </p:cSld>
  <p:clrMapOvr>
    <a:masterClrMapping/>
  </p:clrMapOvr>
</p:sld>
</file>

<file path=ppt/theme/theme1.xml><?xml version="1.0" encoding="utf-8"?>
<a:theme xmlns:a="http://schemas.openxmlformats.org/drawingml/2006/main" name="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8AD5C6473419016245A4C8F232A" ma:contentTypeVersion="18" ma:contentTypeDescription="Create a new document." ma:contentTypeScope="" ma:versionID="6f634c2dbefcd5dd566a6301a14f9cb1">
  <xsd:schema xmlns:xsd="http://www.w3.org/2001/XMLSchema" xmlns:xs="http://www.w3.org/2001/XMLSchema" xmlns:p="http://schemas.microsoft.com/office/2006/metadata/properties" xmlns:ns2="cfa0b15c-9dbf-4bf3-b9c1-0e971fd491c0" xmlns:ns3="5e32fc3a-fecd-4233-88ba-c24f09b37c26" targetNamespace="http://schemas.microsoft.com/office/2006/metadata/properties" ma:root="true" ma:fieldsID="530d817df6fc99696767a36aea99b893" ns2:_="" ns3:_="">
    <xsd:import namespace="cfa0b15c-9dbf-4bf3-b9c1-0e971fd491c0"/>
    <xsd:import namespace="5e32fc3a-fecd-4233-88ba-c24f09b37c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b15c-9dbf-4bf3-b9c1-0e971fd49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f045da-f286-4f69-b0b3-d1bb40ac4c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2fc3a-fecd-4233-88ba-c24f09b37c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9213a-e89f-49c0-8cc6-a14a314a9171}" ma:internalName="TaxCatchAll" ma:showField="CatchAllData" ma:web="5e32fc3a-fecd-4233-88ba-c24f09b37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a0b15c-9dbf-4bf3-b9c1-0e971fd491c0">
      <Terms xmlns="http://schemas.microsoft.com/office/infopath/2007/PartnerControls"/>
    </lcf76f155ced4ddcb4097134ff3c332f>
    <TaxCatchAll xmlns="5e32fc3a-fecd-4233-88ba-c24f09b37c26" xsi:nil="true"/>
  </documentManagement>
</p:properties>
</file>

<file path=customXml/itemProps1.xml><?xml version="1.0" encoding="utf-8"?>
<ds:datastoreItem xmlns:ds="http://schemas.openxmlformats.org/officeDocument/2006/customXml" ds:itemID="{BDEDACBD-7CC3-46BE-BF1F-A1C1B1CD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b15c-9dbf-4bf3-b9c1-0e971fd491c0"/>
    <ds:schemaRef ds:uri="5e32fc3a-fecd-4233-88ba-c24f09b37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BDFC0-F806-4158-8669-02D5CA5406B0}">
  <ds:schemaRefs>
    <ds:schemaRef ds:uri="http://schemas.microsoft.com/sharepoint/v3/contenttype/forms"/>
  </ds:schemaRefs>
</ds:datastoreItem>
</file>

<file path=customXml/itemProps3.xml><?xml version="1.0" encoding="utf-8"?>
<ds:datastoreItem xmlns:ds="http://schemas.openxmlformats.org/officeDocument/2006/customXml" ds:itemID="{DEDE0015-2524-4FCA-B21B-B444E9D9D9D0}">
  <ds:schemaRefs>
    <ds:schemaRef ds:uri="http://purl.org/dc/elements/1.1/"/>
    <ds:schemaRef ds:uri="5e32fc3a-fecd-4233-88ba-c24f09b37c26"/>
    <ds:schemaRef ds:uri="cfa0b15c-9dbf-4bf3-b9c1-0e971fd491c0"/>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1506</TotalTime>
  <Words>2027</Words>
  <Application>Microsoft Office PowerPoint</Application>
  <PresentationFormat>Widescreen</PresentationFormat>
  <Paragraphs>197</Paragraphs>
  <Slides>31</Slides>
  <Notes>18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Aptos</vt:lpstr>
      <vt:lpstr>Arial</vt:lpstr>
      <vt:lpstr>Georgia</vt:lpstr>
      <vt:lpstr>Helvetica</vt:lpstr>
      <vt:lpstr>Palatino</vt:lpstr>
      <vt:lpstr>Wingdings</vt:lpstr>
      <vt:lpstr>Kantoorthema</vt:lpstr>
      <vt:lpstr>4_Kantoorthema</vt:lpstr>
      <vt:lpstr>1_Kantoorthema</vt:lpstr>
      <vt:lpstr>2_Kantoorthema</vt:lpstr>
      <vt:lpstr>3_Kantoorthema</vt:lpstr>
      <vt:lpstr>    Christian Peters Nanyang Busniness School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questions </vt:lpstr>
      <vt:lpstr>PowerPoint Presentation</vt:lpstr>
      <vt:lpstr>PowerPoint Presentation</vt:lpstr>
      <vt:lpstr>PowerPoint Presentation</vt:lpstr>
      <vt:lpstr>PowerPoint Presentation</vt:lpstr>
      <vt:lpstr>Hypotheses and Method</vt:lpstr>
      <vt:lpstr>PowerPoint Presentation</vt:lpstr>
      <vt:lpstr>PowerPoint Presentation</vt:lpstr>
      <vt:lpstr>PowerPoint Presentation</vt:lpstr>
      <vt:lpstr>PowerPoint Presentation</vt:lpstr>
      <vt:lpstr>Hypotheses and Method</vt:lpstr>
      <vt:lpstr>Method</vt:lpstr>
      <vt:lpstr>Method</vt:lpstr>
      <vt:lpstr>PowerPoint Presentation</vt:lpstr>
      <vt:lpstr>PowerPoint Presentation</vt:lpstr>
      <vt:lpstr>Discussion of Results (Hypothesis 2)</vt:lpstr>
      <vt:lpstr>Discussion of Results (Hypothesis 2)</vt:lpstr>
      <vt:lpstr>Discussion of Results (Hypothesis 3)</vt:lpstr>
      <vt:lpstr>Contribution and Discussion Auditor Automation Usage and Professional Skepticism</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Nadji van den Broek</dc:creator>
  <cp:lastModifiedBy>Brewer - Pluym, Alexandra</cp:lastModifiedBy>
  <cp:revision>8</cp:revision>
  <dcterms:created xsi:type="dcterms:W3CDTF">2024-06-17T07:06:16Z</dcterms:created>
  <dcterms:modified xsi:type="dcterms:W3CDTF">2024-07-16T10:28:29Z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0x0101000E9B68AD5C6473419016245A4C8F232A</vt:lpwstr>
  </property>
  <property fmtid="{D5CDD505-2E9C-101B-9397-08002B2CF9AE}" pid="3" name="MediaServiceImageTags">
    <vt:lpwstr/>
  </property>
</Properties>
</file>