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9" r:id="rId5"/>
    <p:sldMasterId id="2147483662" r:id="rId6"/>
    <p:sldMasterId id="2147483669" r:id="rId7"/>
    <p:sldMasterId id="2147483676" r:id="rId8"/>
  </p:sldMasterIdLst>
  <p:notesMasterIdLst>
    <p:notesMasterId r:id="rId35"/>
  </p:notesMasterIdLst>
  <p:sldIdLst>
    <p:sldId id="280" r:id="rId9"/>
    <p:sldId id="2147375877" r:id="rId10"/>
    <p:sldId id="2147375898" r:id="rId11"/>
    <p:sldId id="279" r:id="rId12"/>
    <p:sldId id="259" r:id="rId13"/>
    <p:sldId id="2147375899" r:id="rId14"/>
    <p:sldId id="516" r:id="rId15"/>
    <p:sldId id="520" r:id="rId16"/>
    <p:sldId id="262" r:id="rId17"/>
    <p:sldId id="523" r:id="rId18"/>
    <p:sldId id="524" r:id="rId19"/>
    <p:sldId id="530" r:id="rId20"/>
    <p:sldId id="534" r:id="rId21"/>
    <p:sldId id="532" r:id="rId22"/>
    <p:sldId id="529" r:id="rId23"/>
    <p:sldId id="531" r:id="rId24"/>
    <p:sldId id="538" r:id="rId25"/>
    <p:sldId id="533" r:id="rId26"/>
    <p:sldId id="269" r:id="rId27"/>
    <p:sldId id="535" r:id="rId28"/>
    <p:sldId id="541" r:id="rId29"/>
    <p:sldId id="542" r:id="rId30"/>
    <p:sldId id="539" r:id="rId31"/>
    <p:sldId id="540" r:id="rId32"/>
    <p:sldId id="543" r:id="rId33"/>
    <p:sldId id="2147375816"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AB"/>
    <a:srgbClr val="B85E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C7715B-E34B-4EA3-8F4F-A935E0D56225}" v="2" dt="2024-07-16T10:18:14.48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3"/>
    <p:restoredTop sz="94694"/>
  </p:normalViewPr>
  <p:slideViewPr>
    <p:cSldViewPr snapToGrid="0">
      <p:cViewPr varScale="1">
        <p:scale>
          <a:sx n="100" d="100"/>
          <a:sy n="100" d="100"/>
        </p:scale>
        <p:origin x="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wer - Pluym, Alexandra" userId="a5cff0a7-175c-4c52-bf31-098958d646c9" providerId="ADAL" clId="{7AC7715B-E34B-4EA3-8F4F-A935E0D56225}"/>
    <pc:docChg chg="custSel addSld delSld modSld">
      <pc:chgData name="Brewer - Pluym, Alexandra" userId="a5cff0a7-175c-4c52-bf31-098958d646c9" providerId="ADAL" clId="{7AC7715B-E34B-4EA3-8F4F-A935E0D56225}" dt="2024-07-16T10:18:36.841" v="28" actId="700"/>
      <pc:docMkLst>
        <pc:docMk/>
      </pc:docMkLst>
      <pc:sldChg chg="del">
        <pc:chgData name="Brewer - Pluym, Alexandra" userId="a5cff0a7-175c-4c52-bf31-098958d646c9" providerId="ADAL" clId="{7AC7715B-E34B-4EA3-8F4F-A935E0D56225}" dt="2024-07-16T09:58:42.576" v="0" actId="47"/>
        <pc:sldMkLst>
          <pc:docMk/>
          <pc:sldMk cId="659106947" sldId="256"/>
        </pc:sldMkLst>
      </pc:sldChg>
      <pc:sldChg chg="del">
        <pc:chgData name="Brewer - Pluym, Alexandra" userId="a5cff0a7-175c-4c52-bf31-098958d646c9" providerId="ADAL" clId="{7AC7715B-E34B-4EA3-8F4F-A935E0D56225}" dt="2024-07-16T09:58:43.650" v="1" actId="47"/>
        <pc:sldMkLst>
          <pc:docMk/>
          <pc:sldMk cId="2883535254" sldId="260"/>
        </pc:sldMkLst>
      </pc:sldChg>
      <pc:sldChg chg="del">
        <pc:chgData name="Brewer - Pluym, Alexandra" userId="a5cff0a7-175c-4c52-bf31-098958d646c9" providerId="ADAL" clId="{7AC7715B-E34B-4EA3-8F4F-A935E0D56225}" dt="2024-07-16T09:58:44.599" v="2" actId="47"/>
        <pc:sldMkLst>
          <pc:docMk/>
          <pc:sldMk cId="1740777882" sldId="261"/>
        </pc:sldMkLst>
      </pc:sldChg>
      <pc:sldChg chg="del">
        <pc:chgData name="Brewer - Pluym, Alexandra" userId="a5cff0a7-175c-4c52-bf31-098958d646c9" providerId="ADAL" clId="{7AC7715B-E34B-4EA3-8F4F-A935E0D56225}" dt="2024-07-16T10:00:31.415" v="23" actId="47"/>
        <pc:sldMkLst>
          <pc:docMk/>
          <pc:sldMk cId="1385470999" sldId="264"/>
        </pc:sldMkLst>
      </pc:sldChg>
      <pc:sldChg chg="del">
        <pc:chgData name="Brewer - Pluym, Alexandra" userId="a5cff0a7-175c-4c52-bf31-098958d646c9" providerId="ADAL" clId="{7AC7715B-E34B-4EA3-8F4F-A935E0D56225}" dt="2024-07-16T09:59:11.027" v="9" actId="47"/>
        <pc:sldMkLst>
          <pc:docMk/>
          <pc:sldMk cId="30587292" sldId="265"/>
        </pc:sldMkLst>
      </pc:sldChg>
      <pc:sldChg chg="del">
        <pc:chgData name="Brewer - Pluym, Alexandra" userId="a5cff0a7-175c-4c52-bf31-098958d646c9" providerId="ADAL" clId="{7AC7715B-E34B-4EA3-8F4F-A935E0D56225}" dt="2024-07-16T09:59:23.282" v="16" actId="47"/>
        <pc:sldMkLst>
          <pc:docMk/>
          <pc:sldMk cId="3514209359" sldId="266"/>
        </pc:sldMkLst>
      </pc:sldChg>
      <pc:sldChg chg="del">
        <pc:chgData name="Brewer - Pluym, Alexandra" userId="a5cff0a7-175c-4c52-bf31-098958d646c9" providerId="ADAL" clId="{7AC7715B-E34B-4EA3-8F4F-A935E0D56225}" dt="2024-07-16T09:58:59.970" v="4" actId="47"/>
        <pc:sldMkLst>
          <pc:docMk/>
          <pc:sldMk cId="3968019065" sldId="282"/>
        </pc:sldMkLst>
      </pc:sldChg>
      <pc:sldChg chg="del">
        <pc:chgData name="Brewer - Pluym, Alexandra" userId="a5cff0a7-175c-4c52-bf31-098958d646c9" providerId="ADAL" clId="{7AC7715B-E34B-4EA3-8F4F-A935E0D56225}" dt="2024-07-16T10:00:31.415" v="23" actId="47"/>
        <pc:sldMkLst>
          <pc:docMk/>
          <pc:sldMk cId="1257573581" sldId="283"/>
        </pc:sldMkLst>
      </pc:sldChg>
      <pc:sldChg chg="del">
        <pc:chgData name="Brewer - Pluym, Alexandra" userId="a5cff0a7-175c-4c52-bf31-098958d646c9" providerId="ADAL" clId="{7AC7715B-E34B-4EA3-8F4F-A935E0D56225}" dt="2024-07-16T10:00:31.415" v="23" actId="47"/>
        <pc:sldMkLst>
          <pc:docMk/>
          <pc:sldMk cId="2523762348" sldId="285"/>
        </pc:sldMkLst>
      </pc:sldChg>
      <pc:sldChg chg="del">
        <pc:chgData name="Brewer - Pluym, Alexandra" userId="a5cff0a7-175c-4c52-bf31-098958d646c9" providerId="ADAL" clId="{7AC7715B-E34B-4EA3-8F4F-A935E0D56225}" dt="2024-07-16T09:59:14.656" v="11" actId="47"/>
        <pc:sldMkLst>
          <pc:docMk/>
          <pc:sldMk cId="752868606" sldId="306"/>
        </pc:sldMkLst>
      </pc:sldChg>
      <pc:sldChg chg="del">
        <pc:chgData name="Brewer - Pluym, Alexandra" userId="a5cff0a7-175c-4c52-bf31-098958d646c9" providerId="ADAL" clId="{7AC7715B-E34B-4EA3-8F4F-A935E0D56225}" dt="2024-07-16T09:59:16.456" v="12" actId="47"/>
        <pc:sldMkLst>
          <pc:docMk/>
          <pc:sldMk cId="2243898732" sldId="309"/>
        </pc:sldMkLst>
      </pc:sldChg>
      <pc:sldChg chg="del">
        <pc:chgData name="Brewer - Pluym, Alexandra" userId="a5cff0a7-175c-4c52-bf31-098958d646c9" providerId="ADAL" clId="{7AC7715B-E34B-4EA3-8F4F-A935E0D56225}" dt="2024-07-16T09:59:18.476" v="13" actId="47"/>
        <pc:sldMkLst>
          <pc:docMk/>
          <pc:sldMk cId="3824116101" sldId="346"/>
        </pc:sldMkLst>
      </pc:sldChg>
      <pc:sldChg chg="del">
        <pc:chgData name="Brewer - Pluym, Alexandra" userId="a5cff0a7-175c-4c52-bf31-098958d646c9" providerId="ADAL" clId="{7AC7715B-E34B-4EA3-8F4F-A935E0D56225}" dt="2024-07-16T09:59:20.190" v="14" actId="47"/>
        <pc:sldMkLst>
          <pc:docMk/>
          <pc:sldMk cId="2306249418" sldId="347"/>
        </pc:sldMkLst>
      </pc:sldChg>
      <pc:sldChg chg="del">
        <pc:chgData name="Brewer - Pluym, Alexandra" userId="a5cff0a7-175c-4c52-bf31-098958d646c9" providerId="ADAL" clId="{7AC7715B-E34B-4EA3-8F4F-A935E0D56225}" dt="2024-07-16T09:59:30.134" v="22" actId="47"/>
        <pc:sldMkLst>
          <pc:docMk/>
          <pc:sldMk cId="929243222" sldId="353"/>
        </pc:sldMkLst>
      </pc:sldChg>
      <pc:sldChg chg="del">
        <pc:chgData name="Brewer - Pluym, Alexandra" userId="a5cff0a7-175c-4c52-bf31-098958d646c9" providerId="ADAL" clId="{7AC7715B-E34B-4EA3-8F4F-A935E0D56225}" dt="2024-07-16T10:00:31.415" v="23" actId="47"/>
        <pc:sldMkLst>
          <pc:docMk/>
          <pc:sldMk cId="1602250345" sldId="356"/>
        </pc:sldMkLst>
      </pc:sldChg>
      <pc:sldChg chg="del">
        <pc:chgData name="Brewer - Pluym, Alexandra" userId="a5cff0a7-175c-4c52-bf31-098958d646c9" providerId="ADAL" clId="{7AC7715B-E34B-4EA3-8F4F-A935E0D56225}" dt="2024-07-16T09:59:29.162" v="21" actId="47"/>
        <pc:sldMkLst>
          <pc:docMk/>
          <pc:sldMk cId="2777362638" sldId="360"/>
        </pc:sldMkLst>
      </pc:sldChg>
      <pc:sldChg chg="del">
        <pc:chgData name="Brewer - Pluym, Alexandra" userId="a5cff0a7-175c-4c52-bf31-098958d646c9" providerId="ADAL" clId="{7AC7715B-E34B-4EA3-8F4F-A935E0D56225}" dt="2024-07-16T10:00:31.415" v="23" actId="47"/>
        <pc:sldMkLst>
          <pc:docMk/>
          <pc:sldMk cId="1940596876" sldId="362"/>
        </pc:sldMkLst>
      </pc:sldChg>
      <pc:sldChg chg="del">
        <pc:chgData name="Brewer - Pluym, Alexandra" userId="a5cff0a7-175c-4c52-bf31-098958d646c9" providerId="ADAL" clId="{7AC7715B-E34B-4EA3-8F4F-A935E0D56225}" dt="2024-07-16T10:00:31.415" v="23" actId="47"/>
        <pc:sldMkLst>
          <pc:docMk/>
          <pc:sldMk cId="4032348914" sldId="363"/>
        </pc:sldMkLst>
      </pc:sldChg>
      <pc:sldChg chg="del">
        <pc:chgData name="Brewer - Pluym, Alexandra" userId="a5cff0a7-175c-4c52-bf31-098958d646c9" providerId="ADAL" clId="{7AC7715B-E34B-4EA3-8F4F-A935E0D56225}" dt="2024-07-16T09:59:03.595" v="5" actId="47"/>
        <pc:sldMkLst>
          <pc:docMk/>
          <pc:sldMk cId="3796873315" sldId="366"/>
        </pc:sldMkLst>
      </pc:sldChg>
      <pc:sldChg chg="del">
        <pc:chgData name="Brewer - Pluym, Alexandra" userId="a5cff0a7-175c-4c52-bf31-098958d646c9" providerId="ADAL" clId="{7AC7715B-E34B-4EA3-8F4F-A935E0D56225}" dt="2024-07-16T09:59:10.156" v="8" actId="47"/>
        <pc:sldMkLst>
          <pc:docMk/>
          <pc:sldMk cId="1140436820" sldId="367"/>
        </pc:sldMkLst>
      </pc:sldChg>
      <pc:sldChg chg="del">
        <pc:chgData name="Brewer - Pluym, Alexandra" userId="a5cff0a7-175c-4c52-bf31-098958d646c9" providerId="ADAL" clId="{7AC7715B-E34B-4EA3-8F4F-A935E0D56225}" dt="2024-07-16T09:59:05.931" v="6" actId="47"/>
        <pc:sldMkLst>
          <pc:docMk/>
          <pc:sldMk cId="1532526705" sldId="368"/>
        </pc:sldMkLst>
      </pc:sldChg>
      <pc:sldChg chg="del">
        <pc:chgData name="Brewer - Pluym, Alexandra" userId="a5cff0a7-175c-4c52-bf31-098958d646c9" providerId="ADAL" clId="{7AC7715B-E34B-4EA3-8F4F-A935E0D56225}" dt="2024-07-16T09:59:08.976" v="7" actId="47"/>
        <pc:sldMkLst>
          <pc:docMk/>
          <pc:sldMk cId="1187316176" sldId="369"/>
        </pc:sldMkLst>
      </pc:sldChg>
      <pc:sldChg chg="del">
        <pc:chgData name="Brewer - Pluym, Alexandra" userId="a5cff0a7-175c-4c52-bf31-098958d646c9" providerId="ADAL" clId="{7AC7715B-E34B-4EA3-8F4F-A935E0D56225}" dt="2024-07-16T09:59:12.836" v="10" actId="47"/>
        <pc:sldMkLst>
          <pc:docMk/>
          <pc:sldMk cId="426773222" sldId="370"/>
        </pc:sldMkLst>
      </pc:sldChg>
      <pc:sldChg chg="del">
        <pc:chgData name="Brewer - Pluym, Alexandra" userId="a5cff0a7-175c-4c52-bf31-098958d646c9" providerId="ADAL" clId="{7AC7715B-E34B-4EA3-8F4F-A935E0D56225}" dt="2024-07-16T09:59:27.055" v="19" actId="47"/>
        <pc:sldMkLst>
          <pc:docMk/>
          <pc:sldMk cId="2646893359" sldId="536"/>
        </pc:sldMkLst>
      </pc:sldChg>
      <pc:sldChg chg="del">
        <pc:chgData name="Brewer - Pluym, Alexandra" userId="a5cff0a7-175c-4c52-bf31-098958d646c9" providerId="ADAL" clId="{7AC7715B-E34B-4EA3-8F4F-A935E0D56225}" dt="2024-07-16T10:00:41.577" v="24" actId="47"/>
        <pc:sldMkLst>
          <pc:docMk/>
          <pc:sldMk cId="1130957307" sldId="537"/>
        </pc:sldMkLst>
      </pc:sldChg>
      <pc:sldChg chg="del">
        <pc:chgData name="Brewer - Pluym, Alexandra" userId="a5cff0a7-175c-4c52-bf31-098958d646c9" providerId="ADAL" clId="{7AC7715B-E34B-4EA3-8F4F-A935E0D56225}" dt="2024-07-16T10:00:31.415" v="23" actId="47"/>
        <pc:sldMkLst>
          <pc:docMk/>
          <pc:sldMk cId="1651882692" sldId="618"/>
        </pc:sldMkLst>
      </pc:sldChg>
      <pc:sldChg chg="del">
        <pc:chgData name="Brewer - Pluym, Alexandra" userId="a5cff0a7-175c-4c52-bf31-098958d646c9" providerId="ADAL" clId="{7AC7715B-E34B-4EA3-8F4F-A935E0D56225}" dt="2024-07-16T10:00:31.415" v="23" actId="47"/>
        <pc:sldMkLst>
          <pc:docMk/>
          <pc:sldMk cId="2238938683" sldId="2147375770"/>
        </pc:sldMkLst>
      </pc:sldChg>
      <pc:sldChg chg="del">
        <pc:chgData name="Brewer - Pluym, Alexandra" userId="a5cff0a7-175c-4c52-bf31-098958d646c9" providerId="ADAL" clId="{7AC7715B-E34B-4EA3-8F4F-A935E0D56225}" dt="2024-07-16T10:00:31.415" v="23" actId="47"/>
        <pc:sldMkLst>
          <pc:docMk/>
          <pc:sldMk cId="3028506947" sldId="2147375782"/>
        </pc:sldMkLst>
      </pc:sldChg>
      <pc:sldChg chg="del">
        <pc:chgData name="Brewer - Pluym, Alexandra" userId="a5cff0a7-175c-4c52-bf31-098958d646c9" providerId="ADAL" clId="{7AC7715B-E34B-4EA3-8F4F-A935E0D56225}" dt="2024-07-16T10:00:31.415" v="23" actId="47"/>
        <pc:sldMkLst>
          <pc:docMk/>
          <pc:sldMk cId="3082165845" sldId="2147375783"/>
        </pc:sldMkLst>
      </pc:sldChg>
      <pc:sldChg chg="del">
        <pc:chgData name="Brewer - Pluym, Alexandra" userId="a5cff0a7-175c-4c52-bf31-098958d646c9" providerId="ADAL" clId="{7AC7715B-E34B-4EA3-8F4F-A935E0D56225}" dt="2024-07-16T10:00:31.415" v="23" actId="47"/>
        <pc:sldMkLst>
          <pc:docMk/>
          <pc:sldMk cId="3972304400" sldId="2147375784"/>
        </pc:sldMkLst>
      </pc:sldChg>
      <pc:sldChg chg="del">
        <pc:chgData name="Brewer - Pluym, Alexandra" userId="a5cff0a7-175c-4c52-bf31-098958d646c9" providerId="ADAL" clId="{7AC7715B-E34B-4EA3-8F4F-A935E0D56225}" dt="2024-07-16T10:00:31.415" v="23" actId="47"/>
        <pc:sldMkLst>
          <pc:docMk/>
          <pc:sldMk cId="3295750600" sldId="2147375785"/>
        </pc:sldMkLst>
      </pc:sldChg>
      <pc:sldChg chg="del">
        <pc:chgData name="Brewer - Pluym, Alexandra" userId="a5cff0a7-175c-4c52-bf31-098958d646c9" providerId="ADAL" clId="{7AC7715B-E34B-4EA3-8F4F-A935E0D56225}" dt="2024-07-16T10:00:31.415" v="23" actId="47"/>
        <pc:sldMkLst>
          <pc:docMk/>
          <pc:sldMk cId="2117350871" sldId="2147375788"/>
        </pc:sldMkLst>
      </pc:sldChg>
      <pc:sldChg chg="del">
        <pc:chgData name="Brewer - Pluym, Alexandra" userId="a5cff0a7-175c-4c52-bf31-098958d646c9" providerId="ADAL" clId="{7AC7715B-E34B-4EA3-8F4F-A935E0D56225}" dt="2024-07-16T10:00:31.415" v="23" actId="47"/>
        <pc:sldMkLst>
          <pc:docMk/>
          <pc:sldMk cId="1253854287" sldId="2147375789"/>
        </pc:sldMkLst>
      </pc:sldChg>
      <pc:sldChg chg="del">
        <pc:chgData name="Brewer - Pluym, Alexandra" userId="a5cff0a7-175c-4c52-bf31-098958d646c9" providerId="ADAL" clId="{7AC7715B-E34B-4EA3-8F4F-A935E0D56225}" dt="2024-07-16T10:00:31.415" v="23" actId="47"/>
        <pc:sldMkLst>
          <pc:docMk/>
          <pc:sldMk cId="1265194722" sldId="2147375790"/>
        </pc:sldMkLst>
      </pc:sldChg>
      <pc:sldChg chg="del">
        <pc:chgData name="Brewer - Pluym, Alexandra" userId="a5cff0a7-175c-4c52-bf31-098958d646c9" providerId="ADAL" clId="{7AC7715B-E34B-4EA3-8F4F-A935E0D56225}" dt="2024-07-16T10:00:31.415" v="23" actId="47"/>
        <pc:sldMkLst>
          <pc:docMk/>
          <pc:sldMk cId="2619572006" sldId="2147375791"/>
        </pc:sldMkLst>
      </pc:sldChg>
      <pc:sldChg chg="del">
        <pc:chgData name="Brewer - Pluym, Alexandra" userId="a5cff0a7-175c-4c52-bf31-098958d646c9" providerId="ADAL" clId="{7AC7715B-E34B-4EA3-8F4F-A935E0D56225}" dt="2024-07-16T10:00:31.415" v="23" actId="47"/>
        <pc:sldMkLst>
          <pc:docMk/>
          <pc:sldMk cId="1669017500" sldId="2147375792"/>
        </pc:sldMkLst>
      </pc:sldChg>
      <pc:sldChg chg="del">
        <pc:chgData name="Brewer - Pluym, Alexandra" userId="a5cff0a7-175c-4c52-bf31-098958d646c9" providerId="ADAL" clId="{7AC7715B-E34B-4EA3-8F4F-A935E0D56225}" dt="2024-07-16T10:00:31.415" v="23" actId="47"/>
        <pc:sldMkLst>
          <pc:docMk/>
          <pc:sldMk cId="315979978" sldId="2147375793"/>
        </pc:sldMkLst>
      </pc:sldChg>
      <pc:sldChg chg="del">
        <pc:chgData name="Brewer - Pluym, Alexandra" userId="a5cff0a7-175c-4c52-bf31-098958d646c9" providerId="ADAL" clId="{7AC7715B-E34B-4EA3-8F4F-A935E0D56225}" dt="2024-07-16T10:00:31.415" v="23" actId="47"/>
        <pc:sldMkLst>
          <pc:docMk/>
          <pc:sldMk cId="3643414203" sldId="2147375794"/>
        </pc:sldMkLst>
      </pc:sldChg>
      <pc:sldChg chg="del">
        <pc:chgData name="Brewer - Pluym, Alexandra" userId="a5cff0a7-175c-4c52-bf31-098958d646c9" providerId="ADAL" clId="{7AC7715B-E34B-4EA3-8F4F-A935E0D56225}" dt="2024-07-16T10:00:31.415" v="23" actId="47"/>
        <pc:sldMkLst>
          <pc:docMk/>
          <pc:sldMk cId="2524833609" sldId="2147375795"/>
        </pc:sldMkLst>
      </pc:sldChg>
      <pc:sldChg chg="del">
        <pc:chgData name="Brewer - Pluym, Alexandra" userId="a5cff0a7-175c-4c52-bf31-098958d646c9" providerId="ADAL" clId="{7AC7715B-E34B-4EA3-8F4F-A935E0D56225}" dt="2024-07-16T10:00:31.415" v="23" actId="47"/>
        <pc:sldMkLst>
          <pc:docMk/>
          <pc:sldMk cId="1858080127" sldId="2147375796"/>
        </pc:sldMkLst>
      </pc:sldChg>
      <pc:sldChg chg="del">
        <pc:chgData name="Brewer - Pluym, Alexandra" userId="a5cff0a7-175c-4c52-bf31-098958d646c9" providerId="ADAL" clId="{7AC7715B-E34B-4EA3-8F4F-A935E0D56225}" dt="2024-07-16T10:00:31.415" v="23" actId="47"/>
        <pc:sldMkLst>
          <pc:docMk/>
          <pc:sldMk cId="235522732" sldId="2147375797"/>
        </pc:sldMkLst>
      </pc:sldChg>
      <pc:sldChg chg="del">
        <pc:chgData name="Brewer - Pluym, Alexandra" userId="a5cff0a7-175c-4c52-bf31-098958d646c9" providerId="ADAL" clId="{7AC7715B-E34B-4EA3-8F4F-A935E0D56225}" dt="2024-07-16T10:00:31.415" v="23" actId="47"/>
        <pc:sldMkLst>
          <pc:docMk/>
          <pc:sldMk cId="501030285" sldId="2147375798"/>
        </pc:sldMkLst>
      </pc:sldChg>
      <pc:sldChg chg="del">
        <pc:chgData name="Brewer - Pluym, Alexandra" userId="a5cff0a7-175c-4c52-bf31-098958d646c9" providerId="ADAL" clId="{7AC7715B-E34B-4EA3-8F4F-A935E0D56225}" dt="2024-07-16T10:00:31.415" v="23" actId="47"/>
        <pc:sldMkLst>
          <pc:docMk/>
          <pc:sldMk cId="2355711484" sldId="2147375799"/>
        </pc:sldMkLst>
      </pc:sldChg>
      <pc:sldChg chg="del">
        <pc:chgData name="Brewer - Pluym, Alexandra" userId="a5cff0a7-175c-4c52-bf31-098958d646c9" providerId="ADAL" clId="{7AC7715B-E34B-4EA3-8F4F-A935E0D56225}" dt="2024-07-16T10:00:31.415" v="23" actId="47"/>
        <pc:sldMkLst>
          <pc:docMk/>
          <pc:sldMk cId="2173797460" sldId="2147375800"/>
        </pc:sldMkLst>
      </pc:sldChg>
      <pc:sldChg chg="del">
        <pc:chgData name="Brewer - Pluym, Alexandra" userId="a5cff0a7-175c-4c52-bf31-098958d646c9" providerId="ADAL" clId="{7AC7715B-E34B-4EA3-8F4F-A935E0D56225}" dt="2024-07-16T10:00:31.415" v="23" actId="47"/>
        <pc:sldMkLst>
          <pc:docMk/>
          <pc:sldMk cId="540908043" sldId="2147375801"/>
        </pc:sldMkLst>
      </pc:sldChg>
      <pc:sldChg chg="del">
        <pc:chgData name="Brewer - Pluym, Alexandra" userId="a5cff0a7-175c-4c52-bf31-098958d646c9" providerId="ADAL" clId="{7AC7715B-E34B-4EA3-8F4F-A935E0D56225}" dt="2024-07-16T10:00:31.415" v="23" actId="47"/>
        <pc:sldMkLst>
          <pc:docMk/>
          <pc:sldMk cId="1300893667" sldId="2147375804"/>
        </pc:sldMkLst>
      </pc:sldChg>
      <pc:sldChg chg="del">
        <pc:chgData name="Brewer - Pluym, Alexandra" userId="a5cff0a7-175c-4c52-bf31-098958d646c9" providerId="ADAL" clId="{7AC7715B-E34B-4EA3-8F4F-A935E0D56225}" dt="2024-07-16T10:00:31.415" v="23" actId="47"/>
        <pc:sldMkLst>
          <pc:docMk/>
          <pc:sldMk cId="2182883357" sldId="2147375805"/>
        </pc:sldMkLst>
      </pc:sldChg>
      <pc:sldChg chg="del">
        <pc:chgData name="Brewer - Pluym, Alexandra" userId="a5cff0a7-175c-4c52-bf31-098958d646c9" providerId="ADAL" clId="{7AC7715B-E34B-4EA3-8F4F-A935E0D56225}" dt="2024-07-16T10:00:31.415" v="23" actId="47"/>
        <pc:sldMkLst>
          <pc:docMk/>
          <pc:sldMk cId="2065882972" sldId="2147375806"/>
        </pc:sldMkLst>
      </pc:sldChg>
      <pc:sldChg chg="del">
        <pc:chgData name="Brewer - Pluym, Alexandra" userId="a5cff0a7-175c-4c52-bf31-098958d646c9" providerId="ADAL" clId="{7AC7715B-E34B-4EA3-8F4F-A935E0D56225}" dt="2024-07-16T10:00:31.415" v="23" actId="47"/>
        <pc:sldMkLst>
          <pc:docMk/>
          <pc:sldMk cId="1085431644" sldId="2147375807"/>
        </pc:sldMkLst>
      </pc:sldChg>
      <pc:sldChg chg="del">
        <pc:chgData name="Brewer - Pluym, Alexandra" userId="a5cff0a7-175c-4c52-bf31-098958d646c9" providerId="ADAL" clId="{7AC7715B-E34B-4EA3-8F4F-A935E0D56225}" dt="2024-07-16T10:00:31.415" v="23" actId="47"/>
        <pc:sldMkLst>
          <pc:docMk/>
          <pc:sldMk cId="593779612" sldId="2147375808"/>
        </pc:sldMkLst>
      </pc:sldChg>
      <pc:sldChg chg="modSp add del mod modClrScheme chgLayout">
        <pc:chgData name="Brewer - Pluym, Alexandra" userId="a5cff0a7-175c-4c52-bf31-098958d646c9" providerId="ADAL" clId="{7AC7715B-E34B-4EA3-8F4F-A935E0D56225}" dt="2024-07-16T10:18:36.841" v="28" actId="700"/>
        <pc:sldMkLst>
          <pc:docMk/>
          <pc:sldMk cId="697352767" sldId="2147375816"/>
        </pc:sldMkLst>
        <pc:spChg chg="mod ord">
          <ac:chgData name="Brewer - Pluym, Alexandra" userId="a5cff0a7-175c-4c52-bf31-098958d646c9" providerId="ADAL" clId="{7AC7715B-E34B-4EA3-8F4F-A935E0D56225}" dt="2024-07-16T10:18:36.841" v="28" actId="700"/>
          <ac:spMkLst>
            <pc:docMk/>
            <pc:sldMk cId="697352767" sldId="2147375816"/>
            <ac:spMk id="4" creationId="{3E9358D5-A371-DBE2-76ED-2823548DD565}"/>
          </ac:spMkLst>
        </pc:spChg>
        <pc:picChg chg="mod ord">
          <ac:chgData name="Brewer - Pluym, Alexandra" userId="a5cff0a7-175c-4c52-bf31-098958d646c9" providerId="ADAL" clId="{7AC7715B-E34B-4EA3-8F4F-A935E0D56225}" dt="2024-07-16T10:18:36.841" v="28" actId="700"/>
          <ac:picMkLst>
            <pc:docMk/>
            <pc:sldMk cId="697352767" sldId="2147375816"/>
            <ac:picMk id="6" creationId="{A80D3AD4-7BA8-5A87-DB88-CE3D41E600F0}"/>
          </ac:picMkLst>
        </pc:picChg>
      </pc:sldChg>
      <pc:sldChg chg="del">
        <pc:chgData name="Brewer - Pluym, Alexandra" userId="a5cff0a7-175c-4c52-bf31-098958d646c9" providerId="ADAL" clId="{7AC7715B-E34B-4EA3-8F4F-A935E0D56225}" dt="2024-07-16T10:00:31.415" v="23" actId="47"/>
        <pc:sldMkLst>
          <pc:docMk/>
          <pc:sldMk cId="1443076549" sldId="2147375817"/>
        </pc:sldMkLst>
      </pc:sldChg>
      <pc:sldChg chg="del">
        <pc:chgData name="Brewer - Pluym, Alexandra" userId="a5cff0a7-175c-4c52-bf31-098958d646c9" providerId="ADAL" clId="{7AC7715B-E34B-4EA3-8F4F-A935E0D56225}" dt="2024-07-16T10:00:31.415" v="23" actId="47"/>
        <pc:sldMkLst>
          <pc:docMk/>
          <pc:sldMk cId="2524598047" sldId="2147375819"/>
        </pc:sldMkLst>
      </pc:sldChg>
      <pc:sldChg chg="del">
        <pc:chgData name="Brewer - Pluym, Alexandra" userId="a5cff0a7-175c-4c52-bf31-098958d646c9" providerId="ADAL" clId="{7AC7715B-E34B-4EA3-8F4F-A935E0D56225}" dt="2024-07-16T10:00:31.415" v="23" actId="47"/>
        <pc:sldMkLst>
          <pc:docMk/>
          <pc:sldMk cId="1601280043" sldId="2147375874"/>
        </pc:sldMkLst>
      </pc:sldChg>
      <pc:sldChg chg="del">
        <pc:chgData name="Brewer - Pluym, Alexandra" userId="a5cff0a7-175c-4c52-bf31-098958d646c9" providerId="ADAL" clId="{7AC7715B-E34B-4EA3-8F4F-A935E0D56225}" dt="2024-07-16T10:00:31.415" v="23" actId="47"/>
        <pc:sldMkLst>
          <pc:docMk/>
          <pc:sldMk cId="2291605605" sldId="2147375878"/>
        </pc:sldMkLst>
      </pc:sldChg>
      <pc:sldChg chg="del">
        <pc:chgData name="Brewer - Pluym, Alexandra" userId="a5cff0a7-175c-4c52-bf31-098958d646c9" providerId="ADAL" clId="{7AC7715B-E34B-4EA3-8F4F-A935E0D56225}" dt="2024-07-16T10:00:31.415" v="23" actId="47"/>
        <pc:sldMkLst>
          <pc:docMk/>
          <pc:sldMk cId="800635664" sldId="2147375879"/>
        </pc:sldMkLst>
      </pc:sldChg>
      <pc:sldChg chg="del">
        <pc:chgData name="Brewer - Pluym, Alexandra" userId="a5cff0a7-175c-4c52-bf31-098958d646c9" providerId="ADAL" clId="{7AC7715B-E34B-4EA3-8F4F-A935E0D56225}" dt="2024-07-16T10:00:31.415" v="23" actId="47"/>
        <pc:sldMkLst>
          <pc:docMk/>
          <pc:sldMk cId="27082348" sldId="2147375880"/>
        </pc:sldMkLst>
      </pc:sldChg>
      <pc:sldChg chg="del">
        <pc:chgData name="Brewer - Pluym, Alexandra" userId="a5cff0a7-175c-4c52-bf31-098958d646c9" providerId="ADAL" clId="{7AC7715B-E34B-4EA3-8F4F-A935E0D56225}" dt="2024-07-16T10:00:31.415" v="23" actId="47"/>
        <pc:sldMkLst>
          <pc:docMk/>
          <pc:sldMk cId="1420402709" sldId="2147375881"/>
        </pc:sldMkLst>
      </pc:sldChg>
      <pc:sldChg chg="add del">
        <pc:chgData name="Brewer - Pluym, Alexandra" userId="a5cff0a7-175c-4c52-bf31-098958d646c9" providerId="ADAL" clId="{7AC7715B-E34B-4EA3-8F4F-A935E0D56225}" dt="2024-07-16T10:18:18.726" v="27" actId="47"/>
        <pc:sldMkLst>
          <pc:docMk/>
          <pc:sldMk cId="921174755" sldId="2147375900"/>
        </pc:sldMkLst>
      </pc:sldChg>
      <pc:sldChg chg="del">
        <pc:chgData name="Brewer - Pluym, Alexandra" userId="a5cff0a7-175c-4c52-bf31-098958d646c9" providerId="ADAL" clId="{7AC7715B-E34B-4EA3-8F4F-A935E0D56225}" dt="2024-07-16T10:00:31.415" v="23" actId="47"/>
        <pc:sldMkLst>
          <pc:docMk/>
          <pc:sldMk cId="904094094" sldId="2147375902"/>
        </pc:sldMkLst>
      </pc:sldChg>
      <pc:sldChg chg="del">
        <pc:chgData name="Brewer - Pluym, Alexandra" userId="a5cff0a7-175c-4c52-bf31-098958d646c9" providerId="ADAL" clId="{7AC7715B-E34B-4EA3-8F4F-A935E0D56225}" dt="2024-07-16T10:00:31.415" v="23" actId="47"/>
        <pc:sldMkLst>
          <pc:docMk/>
          <pc:sldMk cId="2417377436" sldId="2147375903"/>
        </pc:sldMkLst>
      </pc:sldChg>
      <pc:sldChg chg="del">
        <pc:chgData name="Brewer - Pluym, Alexandra" userId="a5cff0a7-175c-4c52-bf31-098958d646c9" providerId="ADAL" clId="{7AC7715B-E34B-4EA3-8F4F-A935E0D56225}" dt="2024-07-16T10:00:31.415" v="23" actId="47"/>
        <pc:sldMkLst>
          <pc:docMk/>
          <pc:sldMk cId="3626628347" sldId="2147375904"/>
        </pc:sldMkLst>
      </pc:sldChg>
      <pc:sldChg chg="del">
        <pc:chgData name="Brewer - Pluym, Alexandra" userId="a5cff0a7-175c-4c52-bf31-098958d646c9" providerId="ADAL" clId="{7AC7715B-E34B-4EA3-8F4F-A935E0D56225}" dt="2024-07-16T10:00:31.415" v="23" actId="47"/>
        <pc:sldMkLst>
          <pc:docMk/>
          <pc:sldMk cId="2915783206" sldId="2147375905"/>
        </pc:sldMkLst>
      </pc:sldChg>
      <pc:sldChg chg="del">
        <pc:chgData name="Brewer - Pluym, Alexandra" userId="a5cff0a7-175c-4c52-bf31-098958d646c9" providerId="ADAL" clId="{7AC7715B-E34B-4EA3-8F4F-A935E0D56225}" dt="2024-07-16T10:00:31.415" v="23" actId="47"/>
        <pc:sldMkLst>
          <pc:docMk/>
          <pc:sldMk cId="3777363852" sldId="2147375906"/>
        </pc:sldMkLst>
      </pc:sldChg>
      <pc:sldChg chg="del">
        <pc:chgData name="Brewer - Pluym, Alexandra" userId="a5cff0a7-175c-4c52-bf31-098958d646c9" providerId="ADAL" clId="{7AC7715B-E34B-4EA3-8F4F-A935E0D56225}" dt="2024-07-16T10:00:31.415" v="23" actId="47"/>
        <pc:sldMkLst>
          <pc:docMk/>
          <pc:sldMk cId="941795723" sldId="2147375907"/>
        </pc:sldMkLst>
      </pc:sldChg>
      <pc:sldChg chg="del">
        <pc:chgData name="Brewer - Pluym, Alexandra" userId="a5cff0a7-175c-4c52-bf31-098958d646c9" providerId="ADAL" clId="{7AC7715B-E34B-4EA3-8F4F-A935E0D56225}" dt="2024-07-16T10:00:31.415" v="23" actId="47"/>
        <pc:sldMkLst>
          <pc:docMk/>
          <pc:sldMk cId="2437286061" sldId="2147375908"/>
        </pc:sldMkLst>
      </pc:sldChg>
      <pc:sldChg chg="del">
        <pc:chgData name="Brewer - Pluym, Alexandra" userId="a5cff0a7-175c-4c52-bf31-098958d646c9" providerId="ADAL" clId="{7AC7715B-E34B-4EA3-8F4F-A935E0D56225}" dt="2024-07-16T10:00:31.415" v="23" actId="47"/>
        <pc:sldMkLst>
          <pc:docMk/>
          <pc:sldMk cId="2355585557" sldId="2147375909"/>
        </pc:sldMkLst>
      </pc:sldChg>
      <pc:sldChg chg="del">
        <pc:chgData name="Brewer - Pluym, Alexandra" userId="a5cff0a7-175c-4c52-bf31-098958d646c9" providerId="ADAL" clId="{7AC7715B-E34B-4EA3-8F4F-A935E0D56225}" dt="2024-07-16T10:00:31.415" v="23" actId="47"/>
        <pc:sldMkLst>
          <pc:docMk/>
          <pc:sldMk cId="925398759" sldId="2147375910"/>
        </pc:sldMkLst>
      </pc:sldChg>
      <pc:sldChg chg="del">
        <pc:chgData name="Brewer - Pluym, Alexandra" userId="a5cff0a7-175c-4c52-bf31-098958d646c9" providerId="ADAL" clId="{7AC7715B-E34B-4EA3-8F4F-A935E0D56225}" dt="2024-07-16T10:00:31.415" v="23" actId="47"/>
        <pc:sldMkLst>
          <pc:docMk/>
          <pc:sldMk cId="3144250586" sldId="2147375911"/>
        </pc:sldMkLst>
      </pc:sldChg>
      <pc:sldChg chg="del">
        <pc:chgData name="Brewer - Pluym, Alexandra" userId="a5cff0a7-175c-4c52-bf31-098958d646c9" providerId="ADAL" clId="{7AC7715B-E34B-4EA3-8F4F-A935E0D56225}" dt="2024-07-16T10:00:31.415" v="23" actId="47"/>
        <pc:sldMkLst>
          <pc:docMk/>
          <pc:sldMk cId="3297770784" sldId="2147375912"/>
        </pc:sldMkLst>
      </pc:sldChg>
      <pc:sldChg chg="del">
        <pc:chgData name="Brewer - Pluym, Alexandra" userId="a5cff0a7-175c-4c52-bf31-098958d646c9" providerId="ADAL" clId="{7AC7715B-E34B-4EA3-8F4F-A935E0D56225}" dt="2024-07-16T10:00:31.415" v="23" actId="47"/>
        <pc:sldMkLst>
          <pc:docMk/>
          <pc:sldMk cId="4292038340" sldId="2147375913"/>
        </pc:sldMkLst>
      </pc:sldChg>
      <pc:sldChg chg="del">
        <pc:chgData name="Brewer - Pluym, Alexandra" userId="a5cff0a7-175c-4c52-bf31-098958d646c9" providerId="ADAL" clId="{7AC7715B-E34B-4EA3-8F4F-A935E0D56225}" dt="2024-07-16T09:59:21.777" v="15" actId="47"/>
        <pc:sldMkLst>
          <pc:docMk/>
          <pc:sldMk cId="1674400928" sldId="2147375915"/>
        </pc:sldMkLst>
      </pc:sldChg>
      <pc:sldChg chg="del">
        <pc:chgData name="Brewer - Pluym, Alexandra" userId="a5cff0a7-175c-4c52-bf31-098958d646c9" providerId="ADAL" clId="{7AC7715B-E34B-4EA3-8F4F-A935E0D56225}" dt="2024-07-16T09:59:24.664" v="17" actId="47"/>
        <pc:sldMkLst>
          <pc:docMk/>
          <pc:sldMk cId="2676689123" sldId="2147375916"/>
        </pc:sldMkLst>
      </pc:sldChg>
      <pc:sldChg chg="del">
        <pc:chgData name="Brewer - Pluym, Alexandra" userId="a5cff0a7-175c-4c52-bf31-098958d646c9" providerId="ADAL" clId="{7AC7715B-E34B-4EA3-8F4F-A935E0D56225}" dt="2024-07-16T09:59:25.835" v="18" actId="47"/>
        <pc:sldMkLst>
          <pc:docMk/>
          <pc:sldMk cId="106232799" sldId="2147375917"/>
        </pc:sldMkLst>
      </pc:sldChg>
      <pc:sldChg chg="del">
        <pc:chgData name="Brewer - Pluym, Alexandra" userId="a5cff0a7-175c-4c52-bf31-098958d646c9" providerId="ADAL" clId="{7AC7715B-E34B-4EA3-8F4F-A935E0D56225}" dt="2024-07-16T09:59:28.142" v="20" actId="47"/>
        <pc:sldMkLst>
          <pc:docMk/>
          <pc:sldMk cId="198115007" sldId="2147375918"/>
        </pc:sldMkLst>
      </pc:sldChg>
      <pc:sldChg chg="del">
        <pc:chgData name="Brewer - Pluym, Alexandra" userId="a5cff0a7-175c-4c52-bf31-098958d646c9" providerId="ADAL" clId="{7AC7715B-E34B-4EA3-8F4F-A935E0D56225}" dt="2024-07-16T10:00:31.415" v="23" actId="47"/>
        <pc:sldMkLst>
          <pc:docMk/>
          <pc:sldMk cId="3978913233" sldId="2147375919"/>
        </pc:sldMkLst>
      </pc:sldChg>
      <pc:sldChg chg="del">
        <pc:chgData name="Brewer - Pluym, Alexandra" userId="a5cff0a7-175c-4c52-bf31-098958d646c9" providerId="ADAL" clId="{7AC7715B-E34B-4EA3-8F4F-A935E0D56225}" dt="2024-07-16T10:00:31.415" v="23" actId="47"/>
        <pc:sldMkLst>
          <pc:docMk/>
          <pc:sldMk cId="2839091777" sldId="2147375920"/>
        </pc:sldMkLst>
      </pc:sldChg>
      <pc:sldChg chg="del">
        <pc:chgData name="Brewer - Pluym, Alexandra" userId="a5cff0a7-175c-4c52-bf31-098958d646c9" providerId="ADAL" clId="{7AC7715B-E34B-4EA3-8F4F-A935E0D56225}" dt="2024-07-16T10:00:31.415" v="23" actId="47"/>
        <pc:sldMkLst>
          <pc:docMk/>
          <pc:sldMk cId="4108309850" sldId="2147375921"/>
        </pc:sldMkLst>
      </pc:sldChg>
      <pc:sldChg chg="del">
        <pc:chgData name="Brewer - Pluym, Alexandra" userId="a5cff0a7-175c-4c52-bf31-098958d646c9" providerId="ADAL" clId="{7AC7715B-E34B-4EA3-8F4F-A935E0D56225}" dt="2024-07-16T10:00:31.415" v="23" actId="47"/>
        <pc:sldMkLst>
          <pc:docMk/>
          <pc:sldMk cId="3700585947" sldId="2147375922"/>
        </pc:sldMkLst>
      </pc:sldChg>
      <pc:sldMasterChg chg="delSldLayout">
        <pc:chgData name="Brewer - Pluym, Alexandra" userId="a5cff0a7-175c-4c52-bf31-098958d646c9" providerId="ADAL" clId="{7AC7715B-E34B-4EA3-8F4F-A935E0D56225}" dt="2024-07-16T10:00:31.415" v="23" actId="47"/>
        <pc:sldMasterMkLst>
          <pc:docMk/>
          <pc:sldMasterMk cId="2921782041" sldId="2147483648"/>
        </pc:sldMasterMkLst>
        <pc:sldLayoutChg chg="del">
          <pc:chgData name="Brewer - Pluym, Alexandra" userId="a5cff0a7-175c-4c52-bf31-098958d646c9" providerId="ADAL" clId="{7AC7715B-E34B-4EA3-8F4F-A935E0D56225}" dt="2024-07-16T09:59:14.656" v="11" actId="47"/>
          <pc:sldLayoutMkLst>
            <pc:docMk/>
            <pc:sldMasterMk cId="2921782041" sldId="2147483648"/>
            <pc:sldLayoutMk cId="223417868" sldId="2147483689"/>
          </pc:sldLayoutMkLst>
        </pc:sldLayoutChg>
        <pc:sldLayoutChg chg="del">
          <pc:chgData name="Brewer - Pluym, Alexandra" userId="a5cff0a7-175c-4c52-bf31-098958d646c9" providerId="ADAL" clId="{7AC7715B-E34B-4EA3-8F4F-A935E0D56225}" dt="2024-07-16T09:59:16.456" v="12" actId="47"/>
          <pc:sldLayoutMkLst>
            <pc:docMk/>
            <pc:sldMasterMk cId="2921782041" sldId="2147483648"/>
            <pc:sldLayoutMk cId="512858647" sldId="2147483690"/>
          </pc:sldLayoutMkLst>
        </pc:sldLayoutChg>
        <pc:sldLayoutChg chg="del">
          <pc:chgData name="Brewer - Pluym, Alexandra" userId="a5cff0a7-175c-4c52-bf31-098958d646c9" providerId="ADAL" clId="{7AC7715B-E34B-4EA3-8F4F-A935E0D56225}" dt="2024-07-16T09:59:20.190" v="14" actId="47"/>
          <pc:sldLayoutMkLst>
            <pc:docMk/>
            <pc:sldMasterMk cId="2921782041" sldId="2147483648"/>
            <pc:sldLayoutMk cId="1006136033" sldId="2147483691"/>
          </pc:sldLayoutMkLst>
        </pc:sldLayoutChg>
        <pc:sldLayoutChg chg="del">
          <pc:chgData name="Brewer - Pluym, Alexandra" userId="a5cff0a7-175c-4c52-bf31-098958d646c9" providerId="ADAL" clId="{7AC7715B-E34B-4EA3-8F4F-A935E0D56225}" dt="2024-07-16T10:00:31.415" v="23" actId="47"/>
          <pc:sldLayoutMkLst>
            <pc:docMk/>
            <pc:sldMasterMk cId="2921782041" sldId="2147483648"/>
            <pc:sldLayoutMk cId="1553507532" sldId="2147483692"/>
          </pc:sldLayoutMkLst>
        </pc:sldLayoutChg>
        <pc:sldLayoutChg chg="del">
          <pc:chgData name="Brewer - Pluym, Alexandra" userId="a5cff0a7-175c-4c52-bf31-098958d646c9" providerId="ADAL" clId="{7AC7715B-E34B-4EA3-8F4F-A935E0D56225}" dt="2024-07-16T09:59:29.162" v="21" actId="47"/>
          <pc:sldLayoutMkLst>
            <pc:docMk/>
            <pc:sldMasterMk cId="2921782041" sldId="2147483648"/>
            <pc:sldLayoutMk cId="3259873092" sldId="2147483693"/>
          </pc:sldLayoutMkLst>
        </pc:sldLayoutChg>
      </pc:sldMasterChg>
      <pc:sldMasterChg chg="delSldLayout">
        <pc:chgData name="Brewer - Pluym, Alexandra" userId="a5cff0a7-175c-4c52-bf31-098958d646c9" providerId="ADAL" clId="{7AC7715B-E34B-4EA3-8F4F-A935E0D56225}" dt="2024-07-16T10:00:31.415" v="23" actId="47"/>
        <pc:sldMasterMkLst>
          <pc:docMk/>
          <pc:sldMasterMk cId="1767181927" sldId="2147483676"/>
        </pc:sldMasterMkLst>
        <pc:sldLayoutChg chg="del">
          <pc:chgData name="Brewer - Pluym, Alexandra" userId="a5cff0a7-175c-4c52-bf31-098958d646c9" providerId="ADAL" clId="{7AC7715B-E34B-4EA3-8F4F-A935E0D56225}" dt="2024-07-16T10:00:31.415" v="23" actId="47"/>
          <pc:sldLayoutMkLst>
            <pc:docMk/>
            <pc:sldMasterMk cId="1767181927" sldId="2147483676"/>
            <pc:sldLayoutMk cId="3310959221"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D4913-6568-A347-B143-3132A37C3238}" type="datetimeFigureOut">
              <a:rPr lang="nl-NL" smtClean="0"/>
              <a:t>16-7-2024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E0F3B-F377-3C4E-982A-FE1D8B1EE1FD}" type="slidenum">
              <a:rPr lang="nl-NL" smtClean="0"/>
              <a:t>‹#›</a:t>
            </a:fld>
            <a:endParaRPr lang="nl-NL"/>
          </a:p>
        </p:txBody>
      </p:sp>
    </p:spTree>
    <p:extLst>
      <p:ext uri="{BB962C8B-B14F-4D97-AF65-F5344CB8AC3E}">
        <p14:creationId xmlns:p14="http://schemas.microsoft.com/office/powerpoint/2010/main" val="110911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Tree>
    <p:extLst>
      <p:ext uri="{BB962C8B-B14F-4D97-AF65-F5344CB8AC3E}">
        <p14:creationId xmlns:p14="http://schemas.microsoft.com/office/powerpoint/2010/main" val="387562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377721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327D9E58-167D-436B-413E-D585E4FAABD9}"/>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01E3E26C-E30D-8319-2E83-17BC793F0E91}"/>
              </a:ext>
            </a:extLst>
          </p:cNvPr>
          <p:cNvSpPr>
            <a:spLocks noGrp="1"/>
          </p:cNvSpPr>
          <p:nvPr>
            <p:ph type="sldNum" sz="quarter" idx="12"/>
          </p:nvPr>
        </p:nvSpPr>
        <p:spPr/>
        <p:txBody>
          <a:bodyPr/>
          <a:lstStyle/>
          <a:p>
            <a:fld id="{AC09C562-0D00-8744-856C-9DA8E5BCDFA8}" type="slidenum">
              <a:rPr lang="nl-NL" smtClean="0"/>
              <a:t>‹#›</a:t>
            </a:fld>
            <a:endParaRPr lang="nl-NL" dirty="0"/>
          </a:p>
        </p:txBody>
      </p:sp>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10305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432BF99-7EF8-7B9D-934E-E2F302ED5DE7}"/>
              </a:ext>
            </a:extLst>
          </p:cNvPr>
          <p:cNvSpPr>
            <a:spLocks noGrp="1"/>
          </p:cNvSpPr>
          <p:nvPr>
            <p:ph idx="1"/>
          </p:nvPr>
        </p:nvSpPr>
        <p:spPr/>
        <p:txBody>
          <a:bodyPr/>
          <a:lstStyle>
            <a:lvl1pPr>
              <a:spcBef>
                <a:spcPts val="0"/>
              </a:spcBef>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4FD3F94C-37D4-C8EE-C842-77B216C4BE94}"/>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BFE93786-D919-2C53-C500-66D569B5C7D2}"/>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7" name="Tijdelijke aanduiding voor titel 1">
            <a:extLst>
              <a:ext uri="{FF2B5EF4-FFF2-40B4-BE49-F238E27FC236}">
                <a16:creationId xmlns:a16="http://schemas.microsoft.com/office/drawing/2014/main" id="{18D60422-4BF3-185A-6E14-6C1C3FF4E15C}"/>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329643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11C328D-239E-3701-D1E7-D0BBDE1E683D}"/>
              </a:ext>
            </a:extLst>
          </p:cNvPr>
          <p:cNvSpPr>
            <a:spLocks noGrp="1"/>
          </p:cNvSpPr>
          <p:nvPr>
            <p:ph sz="half" idx="2"/>
          </p:nvPr>
        </p:nvSpPr>
        <p:spPr>
          <a:xfrm>
            <a:off x="1003852" y="2743199"/>
            <a:ext cx="4993723" cy="344646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5">
            <a:extLst>
              <a:ext uri="{FF2B5EF4-FFF2-40B4-BE49-F238E27FC236}">
                <a16:creationId xmlns:a16="http://schemas.microsoft.com/office/drawing/2014/main" id="{07C8AD9F-10D7-51C5-5DE7-5D3B02D14523}"/>
              </a:ext>
            </a:extLst>
          </p:cNvPr>
          <p:cNvSpPr>
            <a:spLocks noGrp="1"/>
          </p:cNvSpPr>
          <p:nvPr>
            <p:ph sz="quarter" idx="4"/>
          </p:nvPr>
        </p:nvSpPr>
        <p:spPr>
          <a:xfrm>
            <a:off x="6172200" y="2743199"/>
            <a:ext cx="5059017" cy="344646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voettekst 7">
            <a:extLst>
              <a:ext uri="{FF2B5EF4-FFF2-40B4-BE49-F238E27FC236}">
                <a16:creationId xmlns:a16="http://schemas.microsoft.com/office/drawing/2014/main" id="{5522A90D-7DFF-EC0F-948F-1199E04197CD}"/>
              </a:ext>
            </a:extLst>
          </p:cNvPr>
          <p:cNvSpPr>
            <a:spLocks noGrp="1"/>
          </p:cNvSpPr>
          <p:nvPr>
            <p:ph type="ftr" sz="quarter" idx="11"/>
          </p:nvPr>
        </p:nvSpPr>
        <p:spPr/>
        <p:txBody>
          <a:bodyPr/>
          <a:lstStyle/>
          <a:p>
            <a:r>
              <a:rPr lang="nl-NL"/>
              <a:t>Wat kunnen we van Jere’s FAR-onderzoek leren over cultuur?</a:t>
            </a:r>
            <a:endParaRPr lang="nl-NL" dirty="0"/>
          </a:p>
        </p:txBody>
      </p:sp>
      <p:sp>
        <p:nvSpPr>
          <p:cNvPr id="9" name="Tijdelijke aanduiding voor dianummer 8">
            <a:extLst>
              <a:ext uri="{FF2B5EF4-FFF2-40B4-BE49-F238E27FC236}">
                <a16:creationId xmlns:a16="http://schemas.microsoft.com/office/drawing/2014/main" id="{F92EBED6-E770-00C4-A516-90ACE5E22A5E}"/>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10" name="Tijdelijke aanduiding voor titel 1">
            <a:extLst>
              <a:ext uri="{FF2B5EF4-FFF2-40B4-BE49-F238E27FC236}">
                <a16:creationId xmlns:a16="http://schemas.microsoft.com/office/drawing/2014/main" id="{FD067717-E8AC-09DF-DAD2-E268D4C20692}"/>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975560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3CABF9D3-FF38-934B-26FE-1D1D5C93EBEE}"/>
              </a:ext>
            </a:extLst>
          </p:cNvPr>
          <p:cNvSpPr>
            <a:spLocks noGrp="1"/>
          </p:cNvSpPr>
          <p:nvPr>
            <p:ph type="ftr" sz="quarter" idx="11"/>
          </p:nvPr>
        </p:nvSpPr>
        <p:spPr/>
        <p:txBody>
          <a:bodyPr/>
          <a:lstStyle/>
          <a:p>
            <a:r>
              <a:rPr lang="nl-NL"/>
              <a:t>Wat kunnen we van Jere’s FAR-onderzoek leren over cultuur?</a:t>
            </a:r>
          </a:p>
        </p:txBody>
      </p:sp>
      <p:sp>
        <p:nvSpPr>
          <p:cNvPr id="7" name="Tijdelijke aanduiding voor dianummer 6">
            <a:extLst>
              <a:ext uri="{FF2B5EF4-FFF2-40B4-BE49-F238E27FC236}">
                <a16:creationId xmlns:a16="http://schemas.microsoft.com/office/drawing/2014/main" id="{9DE9233E-C3B7-18FF-C109-1A2564EA2C5F}"/>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8" name="Tijdelijke aanduiding voor inhoud 3">
            <a:extLst>
              <a:ext uri="{FF2B5EF4-FFF2-40B4-BE49-F238E27FC236}">
                <a16:creationId xmlns:a16="http://schemas.microsoft.com/office/drawing/2014/main" id="{0A49706F-80BE-6854-E0F6-025851489278}"/>
              </a:ext>
            </a:extLst>
          </p:cNvPr>
          <p:cNvSpPr>
            <a:spLocks noGrp="1"/>
          </p:cNvSpPr>
          <p:nvPr>
            <p:ph sz="half" idx="2"/>
          </p:nvPr>
        </p:nvSpPr>
        <p:spPr>
          <a:xfrm>
            <a:off x="1003853" y="1669773"/>
            <a:ext cx="3508514" cy="451988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5">
            <a:extLst>
              <a:ext uri="{FF2B5EF4-FFF2-40B4-BE49-F238E27FC236}">
                <a16:creationId xmlns:a16="http://schemas.microsoft.com/office/drawing/2014/main" id="{58852B8D-51A9-EE02-30FA-051BDF6B7CD6}"/>
              </a:ext>
            </a:extLst>
          </p:cNvPr>
          <p:cNvSpPr>
            <a:spLocks noGrp="1"/>
          </p:cNvSpPr>
          <p:nvPr>
            <p:ph sz="quarter" idx="4"/>
          </p:nvPr>
        </p:nvSpPr>
        <p:spPr>
          <a:xfrm>
            <a:off x="4740966" y="1669773"/>
            <a:ext cx="6490252" cy="451989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4441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919969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1925597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3287154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
        <p:nvSpPr>
          <p:cNvPr id="2" name="Rechthoek 1">
            <a:extLst>
              <a:ext uri="{FF2B5EF4-FFF2-40B4-BE49-F238E27FC236}">
                <a16:creationId xmlns:a16="http://schemas.microsoft.com/office/drawing/2014/main" id="{A50A53FC-CC21-0F4F-512D-2439066CFD73}"/>
              </a:ext>
            </a:extLst>
          </p:cNvPr>
          <p:cNvSpPr/>
          <p:nvPr userDrawn="1"/>
        </p:nvSpPr>
        <p:spPr>
          <a:xfrm>
            <a:off x="11918372" y="0"/>
            <a:ext cx="273628"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896842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218191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3447711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
        <p:nvSpPr>
          <p:cNvPr id="2" name="Rechthoek 1">
            <a:extLst>
              <a:ext uri="{FF2B5EF4-FFF2-40B4-BE49-F238E27FC236}">
                <a16:creationId xmlns:a16="http://schemas.microsoft.com/office/drawing/2014/main" id="{F25233C3-B827-615B-9D41-96648AE480C3}"/>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106379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327D9E58-167D-436B-413E-D585E4FAABD9}"/>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01E3E26C-E30D-8319-2E83-17BC793F0E91}"/>
              </a:ext>
            </a:extLst>
          </p:cNvPr>
          <p:cNvSpPr>
            <a:spLocks noGrp="1"/>
          </p:cNvSpPr>
          <p:nvPr>
            <p:ph type="sldNum" sz="quarter" idx="12"/>
          </p:nvPr>
        </p:nvSpPr>
        <p:spPr/>
        <p:txBody>
          <a:bodyPr/>
          <a:lstStyle/>
          <a:p>
            <a:fld id="{AC09C562-0D00-8744-856C-9DA8E5BCDFA8}" type="slidenum">
              <a:rPr lang="nl-NL" smtClean="0"/>
              <a:t>‹#›</a:t>
            </a:fld>
            <a:endParaRPr lang="nl-NL" dirty="0"/>
          </a:p>
        </p:txBody>
      </p:sp>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138684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432BF99-7EF8-7B9D-934E-E2F302ED5DE7}"/>
              </a:ext>
            </a:extLst>
          </p:cNvPr>
          <p:cNvSpPr>
            <a:spLocks noGrp="1"/>
          </p:cNvSpPr>
          <p:nvPr>
            <p:ph idx="1"/>
          </p:nvPr>
        </p:nvSpPr>
        <p:spPr/>
        <p:txBody>
          <a:bodyPr/>
          <a:lstStyle>
            <a:lvl1pPr>
              <a:spcBef>
                <a:spcPts val="0"/>
              </a:spcBef>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4FD3F94C-37D4-C8EE-C842-77B216C4BE94}"/>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BFE93786-D919-2C53-C500-66D569B5C7D2}"/>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7" name="Tijdelijke aanduiding voor titel 1">
            <a:extLst>
              <a:ext uri="{FF2B5EF4-FFF2-40B4-BE49-F238E27FC236}">
                <a16:creationId xmlns:a16="http://schemas.microsoft.com/office/drawing/2014/main" id="{18D60422-4BF3-185A-6E14-6C1C3FF4E15C}"/>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358062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11C328D-239E-3701-D1E7-D0BBDE1E683D}"/>
              </a:ext>
            </a:extLst>
          </p:cNvPr>
          <p:cNvSpPr>
            <a:spLocks noGrp="1"/>
          </p:cNvSpPr>
          <p:nvPr>
            <p:ph sz="half" idx="2"/>
          </p:nvPr>
        </p:nvSpPr>
        <p:spPr>
          <a:xfrm>
            <a:off x="1003852" y="2743199"/>
            <a:ext cx="4993723" cy="344646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5">
            <a:extLst>
              <a:ext uri="{FF2B5EF4-FFF2-40B4-BE49-F238E27FC236}">
                <a16:creationId xmlns:a16="http://schemas.microsoft.com/office/drawing/2014/main" id="{07C8AD9F-10D7-51C5-5DE7-5D3B02D14523}"/>
              </a:ext>
            </a:extLst>
          </p:cNvPr>
          <p:cNvSpPr>
            <a:spLocks noGrp="1"/>
          </p:cNvSpPr>
          <p:nvPr>
            <p:ph sz="quarter" idx="4"/>
          </p:nvPr>
        </p:nvSpPr>
        <p:spPr>
          <a:xfrm>
            <a:off x="6172200" y="2743199"/>
            <a:ext cx="5059017" cy="344646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voettekst 7">
            <a:extLst>
              <a:ext uri="{FF2B5EF4-FFF2-40B4-BE49-F238E27FC236}">
                <a16:creationId xmlns:a16="http://schemas.microsoft.com/office/drawing/2014/main" id="{5522A90D-7DFF-EC0F-948F-1199E04197CD}"/>
              </a:ext>
            </a:extLst>
          </p:cNvPr>
          <p:cNvSpPr>
            <a:spLocks noGrp="1"/>
          </p:cNvSpPr>
          <p:nvPr>
            <p:ph type="ftr" sz="quarter" idx="11"/>
          </p:nvPr>
        </p:nvSpPr>
        <p:spPr/>
        <p:txBody>
          <a:bodyPr/>
          <a:lstStyle/>
          <a:p>
            <a:r>
              <a:rPr lang="nl-NL"/>
              <a:t>Wat kunnen we van Jere’s FAR-onderzoek leren over cultuur?</a:t>
            </a:r>
            <a:endParaRPr lang="nl-NL" dirty="0"/>
          </a:p>
        </p:txBody>
      </p:sp>
      <p:sp>
        <p:nvSpPr>
          <p:cNvPr id="9" name="Tijdelijke aanduiding voor dianummer 8">
            <a:extLst>
              <a:ext uri="{FF2B5EF4-FFF2-40B4-BE49-F238E27FC236}">
                <a16:creationId xmlns:a16="http://schemas.microsoft.com/office/drawing/2014/main" id="{F92EBED6-E770-00C4-A516-90ACE5E22A5E}"/>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10" name="Tijdelijke aanduiding voor titel 1">
            <a:extLst>
              <a:ext uri="{FF2B5EF4-FFF2-40B4-BE49-F238E27FC236}">
                <a16:creationId xmlns:a16="http://schemas.microsoft.com/office/drawing/2014/main" id="{FD067717-E8AC-09DF-DAD2-E268D4C20692}"/>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270963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3CABF9D3-FF38-934B-26FE-1D1D5C93EBEE}"/>
              </a:ext>
            </a:extLst>
          </p:cNvPr>
          <p:cNvSpPr>
            <a:spLocks noGrp="1"/>
          </p:cNvSpPr>
          <p:nvPr>
            <p:ph type="ftr" sz="quarter" idx="11"/>
          </p:nvPr>
        </p:nvSpPr>
        <p:spPr/>
        <p:txBody>
          <a:bodyPr/>
          <a:lstStyle/>
          <a:p>
            <a:r>
              <a:rPr lang="nl-NL"/>
              <a:t>Wat kunnen we van Jere’s FAR-onderzoek leren over cultuur?</a:t>
            </a:r>
          </a:p>
        </p:txBody>
      </p:sp>
      <p:sp>
        <p:nvSpPr>
          <p:cNvPr id="7" name="Tijdelijke aanduiding voor dianummer 6">
            <a:extLst>
              <a:ext uri="{FF2B5EF4-FFF2-40B4-BE49-F238E27FC236}">
                <a16:creationId xmlns:a16="http://schemas.microsoft.com/office/drawing/2014/main" id="{9DE9233E-C3B7-18FF-C109-1A2564EA2C5F}"/>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8" name="Tijdelijke aanduiding voor inhoud 3">
            <a:extLst>
              <a:ext uri="{FF2B5EF4-FFF2-40B4-BE49-F238E27FC236}">
                <a16:creationId xmlns:a16="http://schemas.microsoft.com/office/drawing/2014/main" id="{0A49706F-80BE-6854-E0F6-025851489278}"/>
              </a:ext>
            </a:extLst>
          </p:cNvPr>
          <p:cNvSpPr>
            <a:spLocks noGrp="1"/>
          </p:cNvSpPr>
          <p:nvPr>
            <p:ph sz="half" idx="2"/>
          </p:nvPr>
        </p:nvSpPr>
        <p:spPr>
          <a:xfrm>
            <a:off x="1003853" y="1669773"/>
            <a:ext cx="3508514" cy="451988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5">
            <a:extLst>
              <a:ext uri="{FF2B5EF4-FFF2-40B4-BE49-F238E27FC236}">
                <a16:creationId xmlns:a16="http://schemas.microsoft.com/office/drawing/2014/main" id="{58852B8D-51A9-EE02-30FA-051BDF6B7CD6}"/>
              </a:ext>
            </a:extLst>
          </p:cNvPr>
          <p:cNvSpPr>
            <a:spLocks noGrp="1"/>
          </p:cNvSpPr>
          <p:nvPr>
            <p:ph sz="quarter" idx="4"/>
          </p:nvPr>
        </p:nvSpPr>
        <p:spPr>
          <a:xfrm>
            <a:off x="4740966" y="1669773"/>
            <a:ext cx="6490252" cy="451989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334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B79C-1991-85C0-AF91-A090B88C65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CE07BE-AAFE-90C0-18ED-732DE97978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C76FD-12B3-9ACA-D5DE-1A81DF54E18B}"/>
              </a:ext>
            </a:extLst>
          </p:cNvPr>
          <p:cNvSpPr>
            <a:spLocks noGrp="1"/>
          </p:cNvSpPr>
          <p:nvPr>
            <p:ph type="dt" sz="half" idx="10"/>
          </p:nvPr>
        </p:nvSpPr>
        <p:spPr/>
        <p:txBody>
          <a:bodyPr/>
          <a:lstStyle/>
          <a:p>
            <a:fld id="{D8816469-13C9-F34F-B1BA-94511BB594CA}" type="datetimeFigureOut">
              <a:rPr lang="en-US" smtClean="0"/>
              <a:t>7/16/2024</a:t>
            </a:fld>
            <a:endParaRPr lang="en-US" dirty="0"/>
          </a:p>
        </p:txBody>
      </p:sp>
      <p:sp>
        <p:nvSpPr>
          <p:cNvPr id="5" name="Footer Placeholder 4">
            <a:extLst>
              <a:ext uri="{FF2B5EF4-FFF2-40B4-BE49-F238E27FC236}">
                <a16:creationId xmlns:a16="http://schemas.microsoft.com/office/drawing/2014/main" id="{73A3D749-74BE-9567-1AAC-61C3DCA719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1CB47D-2BB8-E700-7461-BE88B0E4771A}"/>
              </a:ext>
            </a:extLst>
          </p:cNvPr>
          <p:cNvSpPr>
            <a:spLocks noGrp="1"/>
          </p:cNvSpPr>
          <p:nvPr>
            <p:ph type="sldNum" sz="quarter" idx="12"/>
          </p:nvPr>
        </p:nvSpPr>
        <p:spPr/>
        <p:txBody>
          <a:bodyPr/>
          <a:lstStyle/>
          <a:p>
            <a:fld id="{65E30B0E-B48C-0244-AF89-7ADF8E31017B}" type="slidenum">
              <a:rPr lang="en-US" smtClean="0"/>
              <a:t>‹#›</a:t>
            </a:fld>
            <a:endParaRPr lang="en-US" dirty="0"/>
          </a:p>
        </p:txBody>
      </p:sp>
    </p:spTree>
    <p:extLst>
      <p:ext uri="{BB962C8B-B14F-4D97-AF65-F5344CB8AC3E}">
        <p14:creationId xmlns:p14="http://schemas.microsoft.com/office/powerpoint/2010/main" val="94058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33569-03FF-4BFB-B108-33626315EA8B}" type="datetimeFigureOut">
              <a:rPr lang="en-GB" smtClean="0"/>
              <a:t>16/07/2024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F6DF746-D390-4FE5-A5D4-5D8CEAD9EAA1}" type="slidenum">
              <a:rPr lang="en-GB" smtClean="0"/>
              <a:t>‹#›</a:t>
            </a:fld>
            <a:endParaRPr lang="en-GB" dirty="0"/>
          </a:p>
        </p:txBody>
      </p:sp>
    </p:spTree>
    <p:extLst>
      <p:ext uri="{BB962C8B-B14F-4D97-AF65-F5344CB8AC3E}">
        <p14:creationId xmlns:p14="http://schemas.microsoft.com/office/powerpoint/2010/main" val="224849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Tree>
    <p:extLst>
      <p:ext uri="{BB962C8B-B14F-4D97-AF65-F5344CB8AC3E}">
        <p14:creationId xmlns:p14="http://schemas.microsoft.com/office/powerpoint/2010/main" val="344440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4.sv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292178204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3" r:id="rId5"/>
    <p:sldLayoutId id="2147483656" r:id="rId6"/>
    <p:sldLayoutId id="2147483686" r:id="rId7"/>
    <p:sldLayoutId id="2147483688" r:id="rId8"/>
  </p:sldLayoutIdLst>
  <p:hf hdr="0" dt="0"/>
  <p:txStyles>
    <p:title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tx1"/>
          </a:solidFill>
          <a:latin typeface="Palatino" pitchFamily="2" charset="77"/>
          <a:ea typeface="Palatino" pitchFamily="2" charset="77"/>
          <a:cs typeface="+mn-cs"/>
        </a:defRPr>
      </a:lvl1pPr>
      <a:lvl2pPr marL="230400" indent="-2304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accent2"/>
          </a:solidFill>
          <a:latin typeface="Palatino" pitchFamily="2" charset="77"/>
          <a:ea typeface="Palatino" pitchFamily="2" charset="77"/>
          <a:cs typeface="+mn-cs"/>
        </a:defRPr>
      </a:lvl2pPr>
      <a:lvl3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tx1"/>
          </a:solidFill>
          <a:latin typeface="Palatino" pitchFamily="2" charset="77"/>
          <a:ea typeface="Palatino" pitchFamily="2" charset="77"/>
          <a:cs typeface="+mn-cs"/>
        </a:defRPr>
      </a:lvl3pPr>
      <a:lvl4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2"/>
          </a:solidFill>
          <a:latin typeface="Palatino" pitchFamily="2" charset="77"/>
          <a:ea typeface="Palatino" pitchFamily="2" charset="77"/>
          <a:cs typeface="+mn-cs"/>
        </a:defRPr>
      </a:lvl4pPr>
      <a:lvl5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17396551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l" defTabSz="914400" rtl="0" eaLnBrk="1" latinLnBrk="0" hangingPunct="1">
        <a:lnSpc>
          <a:spcPct val="90000"/>
        </a:lnSpc>
        <a:spcBef>
          <a:spcPct val="0"/>
        </a:spcBef>
        <a:buNone/>
        <a:defRPr sz="3200" b="0" i="0" kern="1200">
          <a:solidFill>
            <a:schemeClr val="accent1"/>
          </a:solidFill>
          <a:latin typeface="Palatino" pitchFamily="2" charset="77"/>
          <a:ea typeface="Palatino" pitchFamily="2" charset="77"/>
          <a:cs typeface="+mj-cs"/>
        </a:defRPr>
      </a:lvl1pPr>
    </p:titleStyle>
    <p:bodyStyle>
      <a:lvl1pPr marL="228600" indent="-2286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tx1"/>
          </a:solidFill>
          <a:latin typeface="Palatino" pitchFamily="2" charset="77"/>
          <a:ea typeface="Palatino" pitchFamily="2" charset="77"/>
          <a:cs typeface="+mn-cs"/>
        </a:defRPr>
      </a:lvl1pPr>
      <a:lvl2pPr marL="230400" indent="-2304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accent2"/>
          </a:solidFill>
          <a:latin typeface="Palatino" pitchFamily="2" charset="77"/>
          <a:ea typeface="Palatino" pitchFamily="2" charset="77"/>
          <a:cs typeface="+mn-cs"/>
        </a:defRPr>
      </a:lvl2pPr>
      <a:lvl3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tx1"/>
          </a:solidFill>
          <a:latin typeface="Palatino" pitchFamily="2" charset="77"/>
          <a:ea typeface="Palatino" pitchFamily="2" charset="77"/>
          <a:cs typeface="+mn-cs"/>
        </a:defRPr>
      </a:lvl3pPr>
      <a:lvl4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2"/>
          </a:solidFill>
          <a:latin typeface="Palatino" pitchFamily="2" charset="77"/>
          <a:ea typeface="Palatino" pitchFamily="2" charset="77"/>
          <a:cs typeface="+mn-cs"/>
        </a:defRPr>
      </a:lvl4pPr>
      <a:lvl5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2596706008"/>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Tree>
    <p:extLst>
      <p:ext uri="{BB962C8B-B14F-4D97-AF65-F5344CB8AC3E}">
        <p14:creationId xmlns:p14="http://schemas.microsoft.com/office/powerpoint/2010/main" val="1880818866"/>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Tree>
    <p:extLst>
      <p:ext uri="{BB962C8B-B14F-4D97-AF65-F5344CB8AC3E}">
        <p14:creationId xmlns:p14="http://schemas.microsoft.com/office/powerpoint/2010/main" val="1767181927"/>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079594/restoring-trust-in-audit-and-corporate-governance-govt-response.pdf"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science/article/abs/pii/S0361368223000491" TargetMode="External"/><Relationship Id="rId2" Type="http://schemas.openxmlformats.org/officeDocument/2006/relationships/hyperlink" Target="https://www.tandfonline.com/doi/full/10.1080/09638180.2021.1919539"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www2.deloitte.com/us/en/pages/audit/solutions/audit-technology-solutions.html"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emerald.com/insight/content/doi/10.1108/09513579310027512/full/html"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852960/brydon-review-final-report.pdf"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icaew.com/insights/viewpoints-on-the-news/2021/jan-2021/the-brydon-report-and-the-critical-significance-of-its-conceptualisation-of-audit" TargetMode="External"/><Relationship Id="rId2" Type="http://schemas.openxmlformats.org/officeDocument/2006/relationships/hyperlink" Target="https://auditfutures.net/articles/reading-the-brydon-report"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onlinelibrary.wiley.com/doi/abs/10.1111/ijau.12265"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9358D5-A371-DBE2-76ED-2823548DD565}"/>
              </a:ext>
            </a:extLst>
          </p:cNvPr>
          <p:cNvSpPr>
            <a:spLocks noGrp="1"/>
          </p:cNvSpPr>
          <p:nvPr>
            <p:ph type="title"/>
          </p:nvPr>
        </p:nvSpPr>
        <p:spPr>
          <a:xfrm>
            <a:off x="1003852" y="1669773"/>
            <a:ext cx="10553148" cy="4621421"/>
          </a:xfrm>
        </p:spPr>
        <p:txBody>
          <a:bodyPr>
            <a:normAutofit/>
          </a:bodyPr>
          <a:lstStyle/>
          <a:p>
            <a:pPr>
              <a:lnSpc>
                <a:spcPct val="100000"/>
              </a:lnSpc>
              <a:spcBef>
                <a:spcPts val="0"/>
              </a:spcBef>
            </a:pPr>
            <a:br>
              <a:rPr lang="nl-NL" sz="4800" dirty="0"/>
            </a:br>
            <a:br>
              <a:rPr lang="nl-NL" sz="2500" dirty="0"/>
            </a:br>
            <a:br>
              <a:rPr lang="nl-NL" sz="2500" dirty="0"/>
            </a:br>
            <a:br>
              <a:rPr lang="nl-NL" sz="2500" dirty="0"/>
            </a:br>
            <a:br>
              <a:rPr lang="nl-NL" sz="2500" dirty="0"/>
            </a:br>
            <a:br>
              <a:rPr lang="nl-NL" sz="2500" dirty="0"/>
            </a:br>
            <a:r>
              <a:rPr lang="nl-NL" sz="2500" b="1" dirty="0"/>
              <a:t>Prof. </a:t>
            </a:r>
            <a:r>
              <a:rPr lang="en-US" sz="2500" b="1" dirty="0"/>
              <a:t>Christopher Humphrey </a:t>
            </a:r>
            <a:br>
              <a:rPr lang="en-US" sz="2800" b="1" dirty="0"/>
            </a:br>
            <a:r>
              <a:rPr lang="en-US" sz="1800" dirty="0"/>
              <a:t>Alliance Manchester Business School</a:t>
            </a:r>
            <a:endParaRPr lang="nl-NL" sz="1800" i="1" dirty="0"/>
          </a:p>
        </p:txBody>
      </p:sp>
      <p:sp>
        <p:nvSpPr>
          <p:cNvPr id="3" name="TextBox 2">
            <a:extLst>
              <a:ext uri="{FF2B5EF4-FFF2-40B4-BE49-F238E27FC236}">
                <a16:creationId xmlns:a16="http://schemas.microsoft.com/office/drawing/2014/main" id="{EA952756-E4FF-A173-5C04-FED8ACC7FDD3}"/>
              </a:ext>
            </a:extLst>
          </p:cNvPr>
          <p:cNvSpPr txBox="1"/>
          <p:nvPr/>
        </p:nvSpPr>
        <p:spPr>
          <a:xfrm>
            <a:off x="1003851" y="1669773"/>
            <a:ext cx="9099815" cy="1077218"/>
          </a:xfrm>
          <a:prstGeom prst="rect">
            <a:avLst/>
          </a:prstGeom>
          <a:noFill/>
        </p:spPr>
        <p:txBody>
          <a:bodyPr wrap="square">
            <a:spAutoFit/>
          </a:bodyPr>
          <a:lstStyle/>
          <a:p>
            <a:r>
              <a:rPr lang="en-US" sz="3200" b="1" dirty="0">
                <a:solidFill>
                  <a:schemeClr val="bg1"/>
                </a:solidFill>
                <a:latin typeface="Palatino"/>
              </a:rPr>
              <a:t>Escaping ‘Groundhog Day’: The Transformative Possibilities of Rethinking Audit </a:t>
            </a:r>
            <a:endParaRPr lang="nl-NL" sz="3200" dirty="0">
              <a:solidFill>
                <a:schemeClr val="bg1"/>
              </a:solidFill>
              <a:latin typeface="Palatino"/>
            </a:endParaRPr>
          </a:p>
        </p:txBody>
      </p:sp>
      <p:pic>
        <p:nvPicPr>
          <p:cNvPr id="7" name="Picture 6">
            <a:extLst>
              <a:ext uri="{FF2B5EF4-FFF2-40B4-BE49-F238E27FC236}">
                <a16:creationId xmlns:a16="http://schemas.microsoft.com/office/drawing/2014/main" id="{871C592B-B04F-D1B8-6A3B-2F6F5B343F43}"/>
              </a:ext>
            </a:extLst>
          </p:cNvPr>
          <p:cNvPicPr>
            <a:picLocks noChangeAspect="1"/>
          </p:cNvPicPr>
          <p:nvPr/>
        </p:nvPicPr>
        <p:blipFill>
          <a:blip r:embed="rId2"/>
          <a:srcRect t="2245" b="2245"/>
          <a:stretch/>
        </p:blipFill>
        <p:spPr>
          <a:xfrm>
            <a:off x="8647200" y="3142800"/>
            <a:ext cx="2333859" cy="2361977"/>
          </a:xfrm>
          <a:prstGeom prst="ellipse">
            <a:avLst/>
          </a:prstGeom>
          <a:ln w="28575" cap="rnd">
            <a:solidFill>
              <a:srgbClr val="5482AB"/>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69828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186" y="1379577"/>
            <a:ext cx="10511164" cy="5632311"/>
          </a:xfrm>
          <a:prstGeom prst="rect">
            <a:avLst/>
          </a:prstGeom>
        </p:spPr>
        <p:txBody>
          <a:bodyPr wrap="square">
            <a:spAutoFit/>
          </a:bodyPr>
          <a:lstStyle/>
          <a:p>
            <a:r>
              <a:rPr lang="en-GB" sz="3200" b="1" dirty="0">
                <a:solidFill>
                  <a:srgbClr val="B85E5C"/>
                </a:solidFill>
                <a:latin typeface="Palatino"/>
                <a:ea typeface="Calibri" panose="020F0502020204030204" pitchFamily="34" charset="0"/>
              </a:rPr>
              <a:t>But n</a:t>
            </a:r>
            <a:r>
              <a:rPr lang="en-GB" sz="3200" b="1" dirty="0">
                <a:solidFill>
                  <a:srgbClr val="B85E5C"/>
                </a:solidFill>
                <a:latin typeface="Palatino"/>
              </a:rPr>
              <a:t>o legislated reform in the UK (4.5 years after the Brydon report was published)</a:t>
            </a:r>
          </a:p>
          <a:p>
            <a:endParaRPr lang="en-GB" sz="2400" b="1" dirty="0">
              <a:solidFill>
                <a:srgbClr val="7030A0"/>
              </a:solidFill>
              <a:latin typeface="Palatino"/>
              <a:ea typeface="Calibri" panose="020F0502020204030204" pitchFamily="34" charset="0"/>
            </a:endParaRPr>
          </a:p>
          <a:p>
            <a:pPr marL="342900" indent="-342900">
              <a:buFont typeface="Arial" panose="020B0604020202020204" pitchFamily="34" charset="0"/>
              <a:buChar char="•"/>
            </a:pPr>
            <a:r>
              <a:rPr lang="en-GB" sz="2000" dirty="0">
                <a:latin typeface="Palatino"/>
              </a:rPr>
              <a:t>The UK government preferred that Brydon’s overall purpose of audit was treated as the overall objective of its programme of (corporate governance) reforms and for the regulator to regard it as a non-binding purpose statement for its own activities (para. 6.1.19)</a:t>
            </a:r>
          </a:p>
          <a:p>
            <a:endParaRPr lang="en-GB" sz="1600" dirty="0">
              <a:latin typeface="Palatino"/>
            </a:endParaRPr>
          </a:p>
          <a:p>
            <a:pPr marL="342900" indent="-342900">
              <a:buFont typeface="Arial" panose="020B0604020202020204" pitchFamily="34" charset="0"/>
              <a:buChar char="•"/>
            </a:pPr>
            <a:r>
              <a:rPr lang="en-GB" sz="2000" dirty="0">
                <a:latin typeface="Palatino"/>
              </a:rPr>
              <a:t>There was also resistance from the profession – that it was too ambitious, expansive and not suitably specified</a:t>
            </a:r>
          </a:p>
          <a:p>
            <a:endParaRPr lang="en-GB" sz="1600" dirty="0">
              <a:latin typeface="Palatino"/>
            </a:endParaRPr>
          </a:p>
          <a:p>
            <a:pPr marL="342900" indent="-342900">
              <a:buFont typeface="Arial" panose="020B0604020202020204" pitchFamily="34" charset="0"/>
              <a:buChar char="•"/>
            </a:pPr>
            <a:r>
              <a:rPr lang="en-GB" sz="2000" dirty="0">
                <a:latin typeface="Palatino"/>
              </a:rPr>
              <a:t>“6.1.8.. that it could lead to a perception that audit is forward-looking, and provides confidence in an entity’s continued viability. </a:t>
            </a:r>
          </a:p>
          <a:p>
            <a:pPr lvl="1"/>
            <a:r>
              <a:rPr lang="en-GB" sz="1600" dirty="0">
                <a:latin typeface="Palatino"/>
                <a:hlinkClick r:id="rId2"/>
              </a:rPr>
              <a:t>https://assets.publishing.service.gov.uk/government/uploads/system/uploads/attachment_data/file/1079594/restoring-trust-in-audit-and-corporate-governance-govt-response.pdf</a:t>
            </a:r>
            <a:endParaRPr lang="en-GB" sz="1600" dirty="0">
              <a:latin typeface="Palatino"/>
            </a:endParaRPr>
          </a:p>
          <a:p>
            <a:pPr lvl="1"/>
            <a:endParaRPr lang="en-GB" sz="1600" dirty="0">
              <a:latin typeface="Palatino"/>
            </a:endParaRPr>
          </a:p>
          <a:p>
            <a:pPr lvl="1"/>
            <a:endParaRPr lang="en-GB" sz="1600" dirty="0">
              <a:latin typeface="Palatino"/>
            </a:endParaRPr>
          </a:p>
          <a:p>
            <a:endParaRPr lang="en-GB" sz="1600" dirty="0">
              <a:latin typeface="Palatino"/>
            </a:endParaRPr>
          </a:p>
        </p:txBody>
      </p:sp>
    </p:spTree>
    <p:extLst>
      <p:ext uri="{BB962C8B-B14F-4D97-AF65-F5344CB8AC3E}">
        <p14:creationId xmlns:p14="http://schemas.microsoft.com/office/powerpoint/2010/main" val="264969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4503" y="1214484"/>
            <a:ext cx="10768862" cy="4832092"/>
          </a:xfrm>
          <a:prstGeom prst="rect">
            <a:avLst/>
          </a:prstGeom>
        </p:spPr>
        <p:txBody>
          <a:bodyPr wrap="square">
            <a:spAutoFit/>
          </a:bodyPr>
          <a:lstStyle/>
          <a:p>
            <a:r>
              <a:rPr lang="en-GB" sz="2800" b="1" dirty="0">
                <a:solidFill>
                  <a:srgbClr val="B85E5C"/>
                </a:solidFill>
                <a:latin typeface="Palatino"/>
                <a:ea typeface="Calibri" panose="020F0502020204030204" pitchFamily="34" charset="0"/>
              </a:rPr>
              <a:t>The continuing importance of thinking differently </a:t>
            </a:r>
            <a:r>
              <a:rPr lang="en-GB" sz="2800" b="1" u="sng" dirty="0">
                <a:solidFill>
                  <a:srgbClr val="B85E5C"/>
                </a:solidFill>
                <a:latin typeface="Palatino"/>
                <a:ea typeface="Calibri" panose="020F0502020204030204" pitchFamily="34" charset="0"/>
              </a:rPr>
              <a:t>about</a:t>
            </a:r>
            <a:r>
              <a:rPr lang="en-GB" sz="2800" b="1" dirty="0">
                <a:solidFill>
                  <a:srgbClr val="B85E5C"/>
                </a:solidFill>
                <a:latin typeface="Palatino"/>
                <a:ea typeface="Calibri" panose="020F0502020204030204" pitchFamily="34" charset="0"/>
              </a:rPr>
              <a:t> audit</a:t>
            </a:r>
          </a:p>
          <a:p>
            <a:pPr marL="0" indent="0">
              <a:buNone/>
            </a:pPr>
            <a:endParaRPr lang="en-GB" sz="2000" dirty="0">
              <a:latin typeface="Palatino"/>
            </a:endParaRPr>
          </a:p>
          <a:p>
            <a:pPr marL="342900" indent="-342900">
              <a:buFont typeface="Arial" panose="020B0604020202020204" pitchFamily="34" charset="0"/>
              <a:buChar char="•"/>
            </a:pPr>
            <a:r>
              <a:rPr lang="en-GB" sz="2000" dirty="0">
                <a:latin typeface="Palatino"/>
              </a:rPr>
              <a:t>Post-Brydon,  I have continued to stress the importance of reviewing the underlying premise and foundation of audit.  </a:t>
            </a:r>
          </a:p>
          <a:p>
            <a:pPr marL="342900" indent="-342900">
              <a:buFont typeface="Arial" panose="020B0604020202020204" pitchFamily="34" charset="0"/>
              <a:buChar char="•"/>
            </a:pPr>
            <a:r>
              <a:rPr lang="en-GB" sz="2000" dirty="0">
                <a:latin typeface="Palatino"/>
              </a:rPr>
              <a:t>Building the case for a ‘dynamic’ rather than a ‘static’ repair of audit (see Humphrey et al., 2021 - </a:t>
            </a:r>
            <a:r>
              <a:rPr lang="en-GB" sz="1600" dirty="0">
                <a:latin typeface="Palatino"/>
                <a:hlinkClick r:id="rId2"/>
              </a:rPr>
              <a:t>https://www.tandfonline.com/doi/full/10.1080/09638180.2021.1919539</a:t>
            </a:r>
            <a:r>
              <a:rPr lang="en-GB" sz="2000" dirty="0">
                <a:latin typeface="Palatino"/>
              </a:rPr>
              <a:t>).  </a:t>
            </a:r>
          </a:p>
          <a:p>
            <a:pPr marL="342900" indent="-342900">
              <a:buFont typeface="Arial" panose="020B0604020202020204" pitchFamily="34" charset="0"/>
              <a:buChar char="•"/>
            </a:pPr>
            <a:r>
              <a:rPr lang="en-GB" sz="2000" dirty="0">
                <a:latin typeface="Palatino"/>
              </a:rPr>
              <a:t>A case which is growing (see </a:t>
            </a:r>
            <a:r>
              <a:rPr lang="en-GB" sz="2000" dirty="0" err="1">
                <a:latin typeface="Palatino"/>
              </a:rPr>
              <a:t>Knechel</a:t>
            </a:r>
            <a:r>
              <a:rPr lang="en-GB" sz="2000" dirty="0">
                <a:latin typeface="Palatino"/>
              </a:rPr>
              <a:t>, 2022; Adams et al., 2024 - </a:t>
            </a:r>
            <a:r>
              <a:rPr lang="en-GB" sz="1600" dirty="0">
                <a:latin typeface="Palatino"/>
                <a:hlinkClick r:id="rId3"/>
              </a:rPr>
              <a:t>https://www.sciencedirect.com/science/article/abs/pii/S0361368223000491</a:t>
            </a:r>
            <a:r>
              <a:rPr lang="en-GB" sz="2000" dirty="0">
                <a:latin typeface="Palatino"/>
              </a:rPr>
              <a:t>).</a:t>
            </a:r>
          </a:p>
          <a:p>
            <a:pPr marL="342900" indent="-342900">
              <a:buFont typeface="Arial" panose="020B0604020202020204" pitchFamily="34" charset="0"/>
              <a:buChar char="•"/>
            </a:pPr>
            <a:endParaRPr lang="en-GB" sz="2000" dirty="0">
              <a:latin typeface="Palatino"/>
            </a:endParaRPr>
          </a:p>
          <a:p>
            <a:pPr marL="342900" indent="-342900">
              <a:buFont typeface="Arial" panose="020B0604020202020204" pitchFamily="34" charset="0"/>
              <a:buChar char="•"/>
            </a:pPr>
            <a:r>
              <a:rPr lang="en-GB" sz="2000" dirty="0">
                <a:latin typeface="Palatino"/>
              </a:rPr>
              <a:t>Commitments to ‘</a:t>
            </a:r>
            <a:r>
              <a:rPr lang="en-GB" sz="2000" dirty="0">
                <a:solidFill>
                  <a:srgbClr val="00B050"/>
                </a:solidFill>
                <a:latin typeface="Palatino"/>
              </a:rPr>
              <a:t>holistic</a:t>
            </a:r>
            <a:r>
              <a:rPr lang="en-GB" sz="2000" dirty="0">
                <a:latin typeface="Palatino"/>
              </a:rPr>
              <a:t>’ reform must go beyond ‘</a:t>
            </a:r>
            <a:r>
              <a:rPr lang="en-GB" sz="2000" dirty="0">
                <a:solidFill>
                  <a:srgbClr val="FF0000"/>
                </a:solidFill>
                <a:latin typeface="Palatino"/>
              </a:rPr>
              <a:t>hole fixing</a:t>
            </a:r>
            <a:r>
              <a:rPr lang="en-GB" sz="2000" dirty="0">
                <a:latin typeface="Palatino"/>
              </a:rPr>
              <a:t>’ and must not be oriented around </a:t>
            </a:r>
            <a:r>
              <a:rPr lang="en-GB" sz="2000" dirty="0">
                <a:solidFill>
                  <a:srgbClr val="FF0000"/>
                </a:solidFill>
                <a:latin typeface="Palatino"/>
              </a:rPr>
              <a:t>changing everything </a:t>
            </a:r>
            <a:r>
              <a:rPr lang="en-GB" sz="2000" u="sng" dirty="0">
                <a:solidFill>
                  <a:srgbClr val="FF0000"/>
                </a:solidFill>
                <a:latin typeface="Palatino"/>
              </a:rPr>
              <a:t>but</a:t>
            </a:r>
            <a:r>
              <a:rPr lang="en-GB" sz="2000" dirty="0">
                <a:solidFill>
                  <a:srgbClr val="FF0000"/>
                </a:solidFill>
                <a:latin typeface="Palatino"/>
              </a:rPr>
              <a:t> </a:t>
            </a:r>
            <a:r>
              <a:rPr lang="en-GB" sz="2000" dirty="0">
                <a:latin typeface="Palatino"/>
              </a:rPr>
              <a:t>audit. </a:t>
            </a:r>
          </a:p>
          <a:p>
            <a:pPr marL="342900" indent="-342900">
              <a:buFont typeface="Arial" panose="020B0604020202020204" pitchFamily="34" charset="0"/>
              <a:buChar char="•"/>
            </a:pPr>
            <a:endParaRPr lang="en-GB" sz="2000" dirty="0">
              <a:latin typeface="Palatino"/>
            </a:endParaRPr>
          </a:p>
          <a:p>
            <a:pPr marL="342900" indent="-342900">
              <a:buFont typeface="Arial" panose="020B0604020202020204" pitchFamily="34" charset="0"/>
              <a:buChar char="•"/>
            </a:pPr>
            <a:r>
              <a:rPr lang="en-GB" altLang="en-US" sz="2000" dirty="0">
                <a:latin typeface="Palatino"/>
              </a:rPr>
              <a:t>If audit/accounting firms are committed in their straplines/branding to </a:t>
            </a:r>
            <a:r>
              <a:rPr lang="en-GB" altLang="en-US" sz="2000" b="1" dirty="0">
                <a:latin typeface="Palatino"/>
              </a:rPr>
              <a:t>building a better working world</a:t>
            </a:r>
            <a:r>
              <a:rPr lang="en-GB" altLang="en-US" sz="2000" dirty="0">
                <a:latin typeface="Palatino"/>
              </a:rPr>
              <a:t>, formulating </a:t>
            </a:r>
            <a:r>
              <a:rPr lang="en-GB" altLang="en-US" sz="2000" b="1" dirty="0">
                <a:latin typeface="Palatino"/>
              </a:rPr>
              <a:t>a new equation</a:t>
            </a:r>
            <a:r>
              <a:rPr lang="en-GB" altLang="en-US" sz="2000" dirty="0">
                <a:latin typeface="Palatino"/>
              </a:rPr>
              <a:t>, or promoting ‘Omnia’ (‘</a:t>
            </a:r>
            <a:r>
              <a:rPr lang="en-GB" altLang="en-US" sz="2000" b="1" dirty="0">
                <a:latin typeface="Palatino"/>
              </a:rPr>
              <a:t>being ready for everything’), </a:t>
            </a:r>
            <a:r>
              <a:rPr lang="en-GB" altLang="en-US" sz="2000" dirty="0">
                <a:latin typeface="Palatino"/>
              </a:rPr>
              <a:t>this invites a major reconceptualization of audit.</a:t>
            </a:r>
            <a:endParaRPr lang="en-GB" sz="2000" dirty="0">
              <a:latin typeface="Palatino"/>
            </a:endParaRPr>
          </a:p>
        </p:txBody>
      </p:sp>
    </p:spTree>
    <p:extLst>
      <p:ext uri="{BB962C8B-B14F-4D97-AF65-F5344CB8AC3E}">
        <p14:creationId xmlns:p14="http://schemas.microsoft.com/office/powerpoint/2010/main" val="385111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2" y="1724026"/>
            <a:ext cx="10029824" cy="3447098"/>
          </a:xfrm>
          <a:prstGeom prst="rect">
            <a:avLst/>
          </a:prstGeom>
        </p:spPr>
        <p:txBody>
          <a:bodyPr wrap="square">
            <a:spAutoFit/>
          </a:bodyPr>
          <a:lstStyle/>
          <a:p>
            <a:pPr algn="ctr"/>
            <a:endParaRPr lang="en-GB" sz="3600" b="1" dirty="0">
              <a:solidFill>
                <a:srgbClr val="B85E5C"/>
              </a:solidFill>
              <a:latin typeface="Palatino"/>
              <a:ea typeface="Calibri" panose="020F0502020204030204" pitchFamily="34" charset="0"/>
            </a:endParaRPr>
          </a:p>
          <a:p>
            <a:pPr algn="ctr"/>
            <a:endParaRPr lang="en-GB" sz="3600" b="1" dirty="0">
              <a:solidFill>
                <a:srgbClr val="B85E5C"/>
              </a:solidFill>
              <a:latin typeface="Palatino"/>
              <a:ea typeface="Calibri" panose="020F0502020204030204" pitchFamily="34" charset="0"/>
            </a:endParaRPr>
          </a:p>
          <a:p>
            <a:pPr algn="ctr"/>
            <a:r>
              <a:rPr lang="en-GB" sz="4000" b="1" dirty="0">
                <a:solidFill>
                  <a:srgbClr val="B85E5C"/>
                </a:solidFill>
                <a:latin typeface="Palatino"/>
                <a:ea typeface="Calibri" panose="020F0502020204030204" pitchFamily="34" charset="0"/>
              </a:rPr>
              <a:t>Reconceptualizing audit – </a:t>
            </a:r>
          </a:p>
          <a:p>
            <a:pPr algn="ctr"/>
            <a:r>
              <a:rPr lang="en-GB" sz="4000" b="1" dirty="0">
                <a:solidFill>
                  <a:srgbClr val="B85E5C"/>
                </a:solidFill>
                <a:latin typeface="Palatino"/>
                <a:ea typeface="Calibri" panose="020F0502020204030204" pitchFamily="34" charset="0"/>
              </a:rPr>
              <a:t>Key recommendations </a:t>
            </a:r>
          </a:p>
          <a:p>
            <a:pPr marL="285750" indent="-285750">
              <a:buFont typeface="Arial" panose="020B0604020202020204" pitchFamily="34" charset="0"/>
              <a:buChar char="•"/>
            </a:pPr>
            <a:endParaRPr lang="en-GB" sz="2400" dirty="0">
              <a:solidFill>
                <a:srgbClr val="B85E5C"/>
              </a:solidFill>
              <a:latin typeface="Palatino"/>
              <a:ea typeface="Calibri" panose="020F0502020204030204" pitchFamily="34" charset="0"/>
            </a:endParaRPr>
          </a:p>
          <a:p>
            <a:pPr marL="285750" indent="-285750">
              <a:buFont typeface="Arial" panose="020B0604020202020204" pitchFamily="34" charset="0"/>
              <a:buChar char="•"/>
            </a:pPr>
            <a:endParaRPr lang="en-GB" sz="2400" dirty="0">
              <a:solidFill>
                <a:srgbClr val="B85E5C"/>
              </a:solidFill>
              <a:latin typeface="Palatino"/>
              <a:ea typeface="Calibri" panose="020F0502020204030204" pitchFamily="34" charset="0"/>
            </a:endParaRPr>
          </a:p>
          <a:p>
            <a:pPr marL="285750" indent="-285750">
              <a:buFont typeface="Arial" panose="020B0604020202020204" pitchFamily="34" charset="0"/>
              <a:buChar char="•"/>
            </a:pPr>
            <a:endParaRPr lang="en-GB" dirty="0">
              <a:solidFill>
                <a:srgbClr val="B85E5C"/>
              </a:solidFill>
              <a:latin typeface="Palatino"/>
              <a:ea typeface="Calibri" panose="020F0502020204030204" pitchFamily="34" charset="0"/>
            </a:endParaRPr>
          </a:p>
        </p:txBody>
      </p:sp>
    </p:spTree>
    <p:extLst>
      <p:ext uri="{BB962C8B-B14F-4D97-AF65-F5344CB8AC3E}">
        <p14:creationId xmlns:p14="http://schemas.microsoft.com/office/powerpoint/2010/main" val="88391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2386" y="935146"/>
            <a:ext cx="11027228" cy="5663089"/>
          </a:xfrm>
          <a:prstGeom prst="rect">
            <a:avLst/>
          </a:prstGeom>
        </p:spPr>
        <p:txBody>
          <a:bodyPr wrap="square">
            <a:spAutoFit/>
          </a:bodyPr>
          <a:lstStyle/>
          <a:p>
            <a:pPr marL="285750" indent="-285750">
              <a:buFont typeface="Arial" panose="020B0604020202020204" pitchFamily="34" charset="0"/>
              <a:buChar char="•"/>
            </a:pPr>
            <a:endParaRPr lang="en-GB" sz="3200" dirty="0">
              <a:solidFill>
                <a:srgbClr val="1D2228"/>
              </a:solidFill>
              <a:latin typeface="Palatino"/>
              <a:ea typeface="Calibri" panose="020F0502020204030204" pitchFamily="34" charset="0"/>
            </a:endParaRPr>
          </a:p>
          <a:p>
            <a:pPr algn="ctr"/>
            <a:r>
              <a:rPr lang="en-GB" sz="3200" b="1" dirty="0">
                <a:solidFill>
                  <a:srgbClr val="FF0000"/>
                </a:solidFill>
                <a:latin typeface="Palatino"/>
                <a:ea typeface="Calibri" panose="020F0502020204030204" pitchFamily="34" charset="0"/>
              </a:rPr>
              <a:t>BE CONCEPTUALLY AMBITIOUS</a:t>
            </a:r>
          </a:p>
          <a:p>
            <a:pPr algn="ct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Do not presume purpose; recognise the arbitrariness of existing boundaries and/or what shapes them</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Focus less on restoration more on reconfiguration (e.g., compare audit functionality to that of a mobile phone)</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Start from the premise that audit could be ‘everything’ (‘ready for everything’) than stressing that audit isn’t something or a burden that needs reducing</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But remember that we are not auditing ‘everything’ – just what matters (so no infinite regress of audit)</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endParaRPr lang="en-GB" sz="1600" dirty="0">
              <a:solidFill>
                <a:srgbClr val="1D2228"/>
              </a:solidFill>
              <a:latin typeface="Palatino"/>
              <a:ea typeface="Calibri" panose="020F0502020204030204" pitchFamily="34" charset="0"/>
            </a:endParaRPr>
          </a:p>
        </p:txBody>
      </p:sp>
    </p:spTree>
    <p:extLst>
      <p:ext uri="{BB962C8B-B14F-4D97-AF65-F5344CB8AC3E}">
        <p14:creationId xmlns:p14="http://schemas.microsoft.com/office/powerpoint/2010/main" val="382358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38" y="1718131"/>
            <a:ext cx="10906124" cy="5139869"/>
          </a:xfrm>
          <a:prstGeom prst="rect">
            <a:avLst/>
          </a:prstGeom>
        </p:spPr>
        <p:txBody>
          <a:bodyPr wrap="square">
            <a:spAutoFit/>
          </a:bodyPr>
          <a:lstStyle/>
          <a:p>
            <a:pPr marL="285750" indent="-285750">
              <a:buFont typeface="Arial" panose="020B0604020202020204" pitchFamily="34" charset="0"/>
              <a:buChar char="•"/>
            </a:pPr>
            <a:endParaRPr lang="en-GB" sz="1600" dirty="0">
              <a:solidFill>
                <a:srgbClr val="1D2228"/>
              </a:solidFill>
              <a:latin typeface="Palatino"/>
              <a:ea typeface="Calibri" panose="020F0502020204030204" pitchFamily="34" charset="0"/>
            </a:endParaRPr>
          </a:p>
          <a:p>
            <a:pPr algn="ctr"/>
            <a:r>
              <a:rPr lang="en-GB" sz="3200" b="1" dirty="0">
                <a:solidFill>
                  <a:srgbClr val="FF0000"/>
                </a:solidFill>
                <a:latin typeface="Palatino"/>
                <a:ea typeface="Calibri" panose="020F0502020204030204" pitchFamily="34" charset="0"/>
              </a:rPr>
              <a:t>AUDITING IS NOT STANDARD</a:t>
            </a:r>
          </a:p>
          <a:p>
            <a:pPr marL="285750" indent="-285750" algn="ctr">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lgn="ctr">
              <a:buFont typeface="Arial" panose="020B0604020202020204" pitchFamily="34" charset="0"/>
              <a:buChar char="•"/>
            </a:pPr>
            <a:r>
              <a:rPr lang="en-GB" sz="2000" dirty="0">
                <a:solidFill>
                  <a:srgbClr val="1D2228"/>
                </a:solidFill>
                <a:latin typeface="Palatino"/>
                <a:ea typeface="Calibri" panose="020F0502020204030204" pitchFamily="34" charset="0"/>
              </a:rPr>
              <a:t>Make the primary auditing standard one that says ‘auditing is not a standard service’</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View individual audits as having their own, distinctive ‘DNA’ (acknowledge that audit can work in different ways ‘to build and maintain deserved confidence’). </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Avoid the term ‘an audit is an audit’</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In terms of the audit ‘market’, encourage competition on concept and product; even innovating through collaboration (attracting new entrants)</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p:txBody>
      </p:sp>
    </p:spTree>
    <p:extLst>
      <p:ext uri="{BB962C8B-B14F-4D97-AF65-F5344CB8AC3E}">
        <p14:creationId xmlns:p14="http://schemas.microsoft.com/office/powerpoint/2010/main" val="873405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23" y="828288"/>
            <a:ext cx="11265353" cy="5201424"/>
          </a:xfrm>
          <a:prstGeom prst="rect">
            <a:avLst/>
          </a:prstGeom>
        </p:spPr>
        <p:txBody>
          <a:bodyPr wrap="square">
            <a:spAutoFit/>
          </a:bodyPr>
          <a:lstStyle/>
          <a:p>
            <a:endParaRPr lang="en-GB" sz="2000" b="1" dirty="0">
              <a:solidFill>
                <a:srgbClr val="7030A0"/>
              </a:solidFill>
              <a:latin typeface="Palatino"/>
              <a:ea typeface="Calibri" panose="020F0502020204030204" pitchFamily="34" charset="0"/>
            </a:endParaRPr>
          </a:p>
          <a:p>
            <a:pPr algn="ctr"/>
            <a:r>
              <a:rPr lang="en-GB" sz="3200" b="1" dirty="0">
                <a:solidFill>
                  <a:srgbClr val="FF0000"/>
                </a:solidFill>
                <a:latin typeface="Palatino"/>
                <a:ea typeface="Calibri" panose="020F0502020204030204" pitchFamily="34" charset="0"/>
              </a:rPr>
              <a:t>TREAT AUDIT AS A PRIMARY FUNCTION</a:t>
            </a:r>
          </a:p>
          <a:p>
            <a:pPr algn="ct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See audit as a primary not a secondary activity (on whom audit’s usefulness depends)</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Treat assurance as a subset of audit rather than the other way round</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View audit as helping to </a:t>
            </a:r>
            <a:r>
              <a:rPr lang="en-GB" sz="2000" b="1" u="sng" dirty="0">
                <a:solidFill>
                  <a:srgbClr val="1D2228"/>
                </a:solidFill>
                <a:latin typeface="Palatino"/>
                <a:ea typeface="Calibri" panose="020F0502020204030204" pitchFamily="34" charset="0"/>
              </a:rPr>
              <a:t>ensure</a:t>
            </a:r>
            <a:r>
              <a:rPr lang="en-GB" sz="2000" dirty="0">
                <a:solidFill>
                  <a:srgbClr val="1D2228"/>
                </a:solidFill>
                <a:latin typeface="Palatino"/>
                <a:ea typeface="Calibri" panose="020F0502020204030204" pitchFamily="34" charset="0"/>
              </a:rPr>
              <a:t> something happens than </a:t>
            </a:r>
            <a:r>
              <a:rPr lang="en-GB" sz="2000" b="1" u="sng" dirty="0">
                <a:solidFill>
                  <a:srgbClr val="1D2228"/>
                </a:solidFill>
                <a:latin typeface="Palatino"/>
                <a:ea typeface="Calibri" panose="020F0502020204030204" pitchFamily="34" charset="0"/>
              </a:rPr>
              <a:t>assuring</a:t>
            </a:r>
            <a:r>
              <a:rPr lang="en-GB" sz="2000" dirty="0">
                <a:solidFill>
                  <a:srgbClr val="1D2228"/>
                </a:solidFill>
                <a:latin typeface="Palatino"/>
                <a:ea typeface="Calibri" panose="020F0502020204030204" pitchFamily="34" charset="0"/>
              </a:rPr>
              <a:t> something already stated; as a more direct mechanism for ‘building back better’</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Take a broader conception of how auditors should view the notion and reach of ‘</a:t>
            </a:r>
            <a:r>
              <a:rPr lang="en-GB" sz="2000" b="1" dirty="0">
                <a:solidFill>
                  <a:srgbClr val="1D2228"/>
                </a:solidFill>
                <a:latin typeface="Palatino"/>
                <a:ea typeface="Calibri" panose="020F0502020204030204" pitchFamily="34" charset="0"/>
              </a:rPr>
              <a:t>fairness</a:t>
            </a:r>
            <a:r>
              <a:rPr lang="en-GB" sz="2000" dirty="0">
                <a:solidFill>
                  <a:srgbClr val="1D2228"/>
                </a:solidFill>
                <a:latin typeface="Palatino"/>
                <a:ea typeface="Calibri" panose="020F0502020204030204" pitchFamily="34" charset="0"/>
              </a:rPr>
              <a:t>’ (can accounts be true and fair if the underlying business model of the audited company is exploitative?)</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Think of auditing as helping to establish </a:t>
            </a:r>
            <a:r>
              <a:rPr lang="en-GB" sz="2000" b="1" dirty="0">
                <a:solidFill>
                  <a:srgbClr val="1D2228"/>
                </a:solidFill>
                <a:latin typeface="Palatino"/>
                <a:ea typeface="Calibri" panose="020F0502020204030204" pitchFamily="34" charset="0"/>
              </a:rPr>
              <a:t>‘better’ truths</a:t>
            </a:r>
            <a:r>
              <a:rPr lang="en-GB" sz="2000" dirty="0">
                <a:solidFill>
                  <a:srgbClr val="1D2228"/>
                </a:solidFill>
                <a:latin typeface="Palatino"/>
                <a:ea typeface="Calibri" panose="020F0502020204030204" pitchFamily="34" charset="0"/>
              </a:rPr>
              <a:t>; of drawing valued connections that demonstrate that the </a:t>
            </a:r>
            <a:r>
              <a:rPr lang="en-GB" sz="2000" b="1" dirty="0">
                <a:solidFill>
                  <a:srgbClr val="1D2228"/>
                </a:solidFill>
                <a:latin typeface="Palatino"/>
                <a:ea typeface="Calibri" panose="020F0502020204030204" pitchFamily="34" charset="0"/>
              </a:rPr>
              <a:t>confidence</a:t>
            </a:r>
            <a:r>
              <a:rPr lang="en-GB" sz="2000" dirty="0">
                <a:solidFill>
                  <a:srgbClr val="1D2228"/>
                </a:solidFill>
                <a:latin typeface="Palatino"/>
                <a:ea typeface="Calibri" panose="020F0502020204030204" pitchFamily="34" charset="0"/>
              </a:rPr>
              <a:t> we place in businesses/organisations is </a:t>
            </a:r>
            <a:r>
              <a:rPr lang="en-GB" sz="2000" b="1" dirty="0">
                <a:solidFill>
                  <a:srgbClr val="1D2228"/>
                </a:solidFill>
                <a:latin typeface="Palatino"/>
                <a:ea typeface="Calibri" panose="020F0502020204030204" pitchFamily="34" charset="0"/>
              </a:rPr>
              <a:t>deserved</a:t>
            </a:r>
            <a:endParaRPr lang="en-GB" sz="2000" dirty="0">
              <a:latin typeface="Palatino"/>
              <a:ea typeface="Calibri" panose="020F0502020204030204" pitchFamily="34" charset="0"/>
            </a:endParaRPr>
          </a:p>
        </p:txBody>
      </p:sp>
    </p:spTree>
    <p:extLst>
      <p:ext uri="{BB962C8B-B14F-4D97-AF65-F5344CB8AC3E}">
        <p14:creationId xmlns:p14="http://schemas.microsoft.com/office/powerpoint/2010/main" val="2636110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028" y="1030714"/>
            <a:ext cx="11625943" cy="6218112"/>
          </a:xfrm>
          <a:prstGeom prst="rect">
            <a:avLst/>
          </a:prstGeom>
        </p:spPr>
        <p:txBody>
          <a:bodyPr wrap="square">
            <a:spAutoFit/>
          </a:bodyPr>
          <a:lstStyle/>
          <a:p>
            <a:endParaRPr lang="en-GB" sz="2000" b="1" dirty="0">
              <a:solidFill>
                <a:srgbClr val="7030A0"/>
              </a:solidFill>
              <a:latin typeface="Palatino"/>
              <a:ea typeface="Calibri" panose="020F0502020204030204" pitchFamily="34" charset="0"/>
            </a:endParaRPr>
          </a:p>
          <a:p>
            <a:pPr algn="ctr"/>
            <a:r>
              <a:rPr lang="en-GB" sz="3200" b="1" dirty="0">
                <a:solidFill>
                  <a:srgbClr val="FF0000"/>
                </a:solidFill>
                <a:latin typeface="Palatino"/>
                <a:ea typeface="Calibri" panose="020F0502020204030204" pitchFamily="34" charset="0"/>
              </a:rPr>
              <a:t>BOLSTER AUDIT PROFESSIONALISM</a:t>
            </a:r>
          </a:p>
          <a:p>
            <a:pPr marL="285750" indent="-285750" algn="ctr">
              <a:buFont typeface="Arial" panose="020B0604020202020204" pitchFamily="34" charset="0"/>
              <a:buChar char="•"/>
            </a:pPr>
            <a:endParaRPr lang="en-GB" sz="2000" dirty="0">
              <a:latin typeface="Palatino"/>
              <a:ea typeface="Calibri" panose="020F0502020204030204" pitchFamily="34" charset="0"/>
            </a:endParaRPr>
          </a:p>
          <a:p>
            <a:pPr marL="285750" indent="-285750">
              <a:buFont typeface="Arial" panose="020B0604020202020204" pitchFamily="34" charset="0"/>
              <a:buChar char="•"/>
            </a:pPr>
            <a:r>
              <a:rPr lang="en-GB" sz="2000" b="1" dirty="0">
                <a:solidFill>
                  <a:srgbClr val="00B050"/>
                </a:solidFill>
                <a:latin typeface="Palatino"/>
                <a:ea typeface="Calibri" panose="020F0502020204030204" pitchFamily="34" charset="0"/>
              </a:rPr>
              <a:t>A reconfiguration of audit can drive a renewed sense and significance of audit professionalism (and vice versa)</a:t>
            </a:r>
          </a:p>
          <a:p>
            <a:pPr marL="285750" indent="-285750">
              <a:buFont typeface="Arial" panose="020B0604020202020204" pitchFamily="34" charset="0"/>
              <a:buChar char="•"/>
            </a:pPr>
            <a:endParaRPr lang="en-GB" sz="2000" dirty="0">
              <a:latin typeface="Palatino"/>
            </a:endParaRPr>
          </a:p>
          <a:p>
            <a:pPr marL="285750" indent="-285750">
              <a:buFont typeface="Arial" panose="020B0604020202020204" pitchFamily="34" charset="0"/>
              <a:buChar char="•"/>
            </a:pPr>
            <a:r>
              <a:rPr lang="en-GB" sz="2000" dirty="0">
                <a:latin typeface="Palatino"/>
              </a:rPr>
              <a:t>Just what has happened to audit professionalism? UK government’s 2022 ‘audit reform’ white paper made 572 references to the ‘regulator’ but 0 references to ‘professionalism’</a:t>
            </a:r>
          </a:p>
          <a:p>
            <a:pPr marL="285750" indent="-285750">
              <a:buFont typeface="Arial" panose="020B0604020202020204" pitchFamily="34" charset="0"/>
              <a:buChar char="•"/>
            </a:pPr>
            <a:endParaRPr lang="en-GB" sz="2000" dirty="0">
              <a:latin typeface="Palatino"/>
              <a:ea typeface="Calibri" panose="020F0502020204030204" pitchFamily="34" charset="0"/>
            </a:endParaRPr>
          </a:p>
          <a:p>
            <a:pPr marL="285750" indent="-285750">
              <a:buFont typeface="Arial" panose="020B0604020202020204" pitchFamily="34" charset="0"/>
              <a:buChar char="•"/>
            </a:pPr>
            <a:r>
              <a:rPr lang="en-GB" sz="2000" dirty="0">
                <a:latin typeface="Palatino"/>
                <a:ea typeface="Calibri" panose="020F0502020204030204" pitchFamily="34" charset="0"/>
              </a:rPr>
              <a:t>Is the regulator becoming the profession?</a:t>
            </a:r>
          </a:p>
          <a:p>
            <a:pPr marL="285750" indent="-285750">
              <a:buFont typeface="Arial" panose="020B0604020202020204" pitchFamily="34" charset="0"/>
              <a:buChar char="•"/>
            </a:pPr>
            <a:endParaRPr lang="en-GB" sz="2000" dirty="0">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Ask how auditors can best serve the public interest rather than assuming what they already do is the best (especially given a persistent AEG); </a:t>
            </a:r>
            <a:r>
              <a:rPr lang="en-GB" sz="2000" dirty="0">
                <a:latin typeface="Palatino"/>
              </a:rPr>
              <a:t>Contemplating possibilities and alternatives is </a:t>
            </a:r>
            <a:r>
              <a:rPr lang="en-GB" sz="2000" u="sng" dirty="0">
                <a:solidFill>
                  <a:srgbClr val="00B050"/>
                </a:solidFill>
                <a:latin typeface="Palatino"/>
              </a:rPr>
              <a:t>an obligation </a:t>
            </a:r>
            <a:r>
              <a:rPr lang="en-GB" sz="2000" dirty="0">
                <a:latin typeface="Palatino"/>
              </a:rPr>
              <a:t>once you commit to serving the public interest</a:t>
            </a:r>
          </a:p>
          <a:p>
            <a:pPr marL="285750" indent="-285750">
              <a:buFont typeface="Arial" panose="020B0604020202020204" pitchFamily="34" charset="0"/>
              <a:buChar char="•"/>
            </a:pPr>
            <a:endParaRPr lang="en-GB" sz="2000" dirty="0">
              <a:latin typeface="Palatino"/>
            </a:endParaRPr>
          </a:p>
          <a:p>
            <a:pPr marL="285750" indent="-285750">
              <a:buFont typeface="Arial" panose="020B0604020202020204" pitchFamily="34" charset="0"/>
              <a:buChar char="•"/>
            </a:pPr>
            <a:r>
              <a:rPr lang="en-GB" sz="2000" dirty="0">
                <a:latin typeface="Palatino"/>
              </a:rPr>
              <a:t>Make audit a desired professional career </a:t>
            </a:r>
            <a:r>
              <a:rPr lang="en-GB" sz="2000" b="1" dirty="0">
                <a:solidFill>
                  <a:srgbClr val="00B050"/>
                </a:solidFill>
                <a:latin typeface="Palatino"/>
              </a:rPr>
              <a:t>to transfer into</a:t>
            </a:r>
            <a:r>
              <a:rPr lang="en-GB" sz="2000" dirty="0">
                <a:latin typeface="Palatino"/>
              </a:rPr>
              <a:t> rather than one </a:t>
            </a:r>
            <a:r>
              <a:rPr lang="en-GB" sz="2000" b="1" dirty="0">
                <a:solidFill>
                  <a:srgbClr val="00B050"/>
                </a:solidFill>
                <a:latin typeface="Palatino"/>
              </a:rPr>
              <a:t>to resign from</a:t>
            </a:r>
            <a:endParaRPr lang="en-GB" sz="2000" dirty="0">
              <a:latin typeface="Palatino"/>
            </a:endParaRPr>
          </a:p>
          <a:p>
            <a:pPr marL="285750" indent="-285750">
              <a:buFont typeface="Arial" panose="020B0604020202020204" pitchFamily="34" charset="0"/>
              <a:buChar char="•"/>
            </a:pPr>
            <a:endParaRPr lang="en-GB" sz="2000" dirty="0">
              <a:latin typeface="Palatino"/>
            </a:endParaRPr>
          </a:p>
          <a:p>
            <a:pPr marL="342900" lvl="0" indent="-342900">
              <a:lnSpc>
                <a:spcPct val="107000"/>
              </a:lnSpc>
              <a:spcAft>
                <a:spcPts val="800"/>
              </a:spcAft>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endParaRPr lang="en-GB" sz="1600" dirty="0">
              <a:latin typeface="Palatino"/>
            </a:endParaRPr>
          </a:p>
        </p:txBody>
      </p:sp>
    </p:spTree>
    <p:extLst>
      <p:ext uri="{BB962C8B-B14F-4D97-AF65-F5344CB8AC3E}">
        <p14:creationId xmlns:p14="http://schemas.microsoft.com/office/powerpoint/2010/main" val="230589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BAFA paper\IFAC CIRC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83" y="4875"/>
            <a:ext cx="1098957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483472-D7FF-4993-85F9-C215E2395B49}"/>
              </a:ext>
            </a:extLst>
          </p:cNvPr>
          <p:cNvSpPr txBox="1"/>
          <p:nvPr/>
        </p:nvSpPr>
        <p:spPr>
          <a:xfrm>
            <a:off x="206927" y="2583809"/>
            <a:ext cx="2234269" cy="1754326"/>
          </a:xfrm>
          <a:prstGeom prst="rect">
            <a:avLst/>
          </a:prstGeom>
          <a:noFill/>
        </p:spPr>
        <p:txBody>
          <a:bodyPr wrap="square" rtlCol="0">
            <a:spAutoFit/>
          </a:bodyPr>
          <a:lstStyle/>
          <a:p>
            <a:r>
              <a:rPr lang="en-GB" b="1" i="1" u="sng" dirty="0">
                <a:solidFill>
                  <a:srgbClr val="00B050"/>
                </a:solidFill>
                <a:latin typeface="Palatino"/>
              </a:rPr>
              <a:t>Determine how best to address societal goals, rather than assuming that what you do now is the best</a:t>
            </a:r>
          </a:p>
        </p:txBody>
      </p:sp>
      <p:sp>
        <p:nvSpPr>
          <p:cNvPr id="7" name="TextBox 6">
            <a:extLst>
              <a:ext uri="{FF2B5EF4-FFF2-40B4-BE49-F238E27FC236}">
                <a16:creationId xmlns:a16="http://schemas.microsoft.com/office/drawing/2014/main" id="{2D09CCCE-033C-42E2-814E-997B63627CB1}"/>
              </a:ext>
            </a:extLst>
          </p:cNvPr>
          <p:cNvSpPr txBox="1"/>
          <p:nvPr/>
        </p:nvSpPr>
        <p:spPr>
          <a:xfrm>
            <a:off x="9487946" y="2650921"/>
            <a:ext cx="2234270" cy="1754326"/>
          </a:xfrm>
          <a:prstGeom prst="rect">
            <a:avLst/>
          </a:prstGeom>
          <a:noFill/>
        </p:spPr>
        <p:txBody>
          <a:bodyPr wrap="square" rtlCol="0">
            <a:spAutoFit/>
          </a:bodyPr>
          <a:lstStyle/>
          <a:p>
            <a:r>
              <a:rPr lang="en-GB" b="1" i="1" u="sng" dirty="0">
                <a:solidFill>
                  <a:srgbClr val="00B050"/>
                </a:solidFill>
                <a:latin typeface="Palatino"/>
              </a:rPr>
              <a:t>Search ‘in the public interest’ for ‘better truths’, ‘better businesses’ and a ‘fairer’ society</a:t>
            </a:r>
            <a:endParaRPr lang="en-GB" i="1" dirty="0">
              <a:solidFill>
                <a:srgbClr val="00B050"/>
              </a:solidFill>
              <a:latin typeface="Palatino"/>
            </a:endParaRPr>
          </a:p>
        </p:txBody>
      </p:sp>
    </p:spTree>
    <p:extLst>
      <p:ext uri="{BB962C8B-B14F-4D97-AF65-F5344CB8AC3E}">
        <p14:creationId xmlns:p14="http://schemas.microsoft.com/office/powerpoint/2010/main" val="278935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38" y="1351508"/>
            <a:ext cx="10906124" cy="4154984"/>
          </a:xfrm>
          <a:prstGeom prst="rect">
            <a:avLst/>
          </a:prstGeom>
        </p:spPr>
        <p:txBody>
          <a:bodyPr wrap="square">
            <a:spAutoFit/>
          </a:bodyPr>
          <a:lstStyle/>
          <a:p>
            <a:pPr marL="285750" indent="-285750">
              <a:buFont typeface="Arial" panose="020B0604020202020204" pitchFamily="34" charset="0"/>
              <a:buChar char="•"/>
            </a:pPr>
            <a:endParaRPr lang="en-GB" sz="3200" dirty="0">
              <a:solidFill>
                <a:srgbClr val="1D2228"/>
              </a:solidFill>
              <a:latin typeface="Palatino"/>
              <a:ea typeface="Calibri" panose="020F0502020204030204" pitchFamily="34" charset="0"/>
            </a:endParaRPr>
          </a:p>
          <a:p>
            <a:pPr algn="ctr"/>
            <a:r>
              <a:rPr lang="en-GB" sz="3200" b="1" dirty="0">
                <a:solidFill>
                  <a:srgbClr val="FF0000"/>
                </a:solidFill>
                <a:latin typeface="Palatino"/>
                <a:ea typeface="Calibri" panose="020F0502020204030204" pitchFamily="34" charset="0"/>
              </a:rPr>
              <a:t>VIEW AUDIT AS HAVING ITS OWN ECOSYSTEM</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ea typeface="Calibri" panose="020F0502020204030204" pitchFamily="34" charset="0"/>
              </a:rPr>
              <a:t>Treat audit as having its own eco-system rather than audit being a subset of another (financial reporting) ecosystem</a:t>
            </a:r>
          </a:p>
          <a:p>
            <a:pPr marL="285750" indent="-28575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solidFill>
                  <a:srgbClr val="1D2228"/>
                </a:solidFill>
                <a:latin typeface="Palatino"/>
              </a:rPr>
              <a:t>An ecosystem that e</a:t>
            </a:r>
            <a:r>
              <a:rPr lang="en-GB" sz="2000" dirty="0">
                <a:latin typeface="Palatino"/>
              </a:rPr>
              <a:t>ncapsulates </a:t>
            </a:r>
            <a:r>
              <a:rPr lang="en-GB" sz="2000" dirty="0">
                <a:solidFill>
                  <a:srgbClr val="00B050"/>
                </a:solidFill>
                <a:latin typeface="Palatino"/>
              </a:rPr>
              <a:t>different forms of audit for differing circumstances and context </a:t>
            </a:r>
            <a:r>
              <a:rPr lang="en-GB" sz="2000" dirty="0">
                <a:latin typeface="Palatino"/>
              </a:rPr>
              <a:t>fits very well with the notion of an ‘auditing profession’</a:t>
            </a:r>
          </a:p>
          <a:p>
            <a:pPr marL="285750" indent="-285750">
              <a:buFont typeface="Arial" panose="020B0604020202020204" pitchFamily="34" charset="0"/>
              <a:buChar char="•"/>
            </a:pPr>
            <a:endParaRPr lang="en-GB" sz="2000" dirty="0">
              <a:latin typeface="Palatino"/>
            </a:endParaRPr>
          </a:p>
          <a:p>
            <a:pPr marL="285750" indent="-285750">
              <a:buFont typeface="Arial" panose="020B0604020202020204" pitchFamily="34" charset="0"/>
              <a:buChar char="•"/>
            </a:pPr>
            <a:r>
              <a:rPr lang="en-GB" sz="2000" dirty="0">
                <a:latin typeface="Palatino"/>
              </a:rPr>
              <a:t>An audit eco-system would require more than just a set of relationships built around one specified form and set of possibilities for audit</a:t>
            </a:r>
            <a:endParaRPr lang="en-GB" sz="2000" dirty="0">
              <a:solidFill>
                <a:srgbClr val="1D2228"/>
              </a:solidFill>
              <a:latin typeface="Palatino"/>
            </a:endParaRPr>
          </a:p>
          <a:p>
            <a:pPr marL="285750" indent="-285750">
              <a:buFont typeface="Arial" panose="020B0604020202020204" pitchFamily="34" charset="0"/>
              <a:buChar char="•"/>
            </a:pPr>
            <a:endParaRPr lang="en-GB" sz="2000" dirty="0">
              <a:latin typeface="Palatino"/>
            </a:endParaRPr>
          </a:p>
        </p:txBody>
      </p:sp>
    </p:spTree>
    <p:extLst>
      <p:ext uri="{BB962C8B-B14F-4D97-AF65-F5344CB8AC3E}">
        <p14:creationId xmlns:p14="http://schemas.microsoft.com/office/powerpoint/2010/main" val="72031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F197-304D-6C45-B4AA-4A2CF3DFF1AB}"/>
              </a:ext>
            </a:extLst>
          </p:cNvPr>
          <p:cNvSpPr>
            <a:spLocks noGrp="1"/>
          </p:cNvSpPr>
          <p:nvPr>
            <p:ph type="title"/>
          </p:nvPr>
        </p:nvSpPr>
        <p:spPr/>
        <p:txBody>
          <a:bodyPr/>
          <a:lstStyle/>
          <a:p>
            <a:endParaRPr lang="en-GB"/>
          </a:p>
        </p:txBody>
      </p:sp>
      <p:pic>
        <p:nvPicPr>
          <p:cNvPr id="5" name="Content Placeholder 4" descr="A picture containing text, screenshot, meter&#10;&#10;Description automatically generated">
            <a:extLst>
              <a:ext uri="{FF2B5EF4-FFF2-40B4-BE49-F238E27FC236}">
                <a16:creationId xmlns:a16="http://schemas.microsoft.com/office/drawing/2014/main" id="{EEF91018-E6EE-5D40-83E0-84C3081003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86060"/>
            <a:ext cx="12170467" cy="6944060"/>
          </a:xfrm>
        </p:spPr>
      </p:pic>
    </p:spTree>
    <p:extLst>
      <p:ext uri="{BB962C8B-B14F-4D97-AF65-F5344CB8AC3E}">
        <p14:creationId xmlns:p14="http://schemas.microsoft.com/office/powerpoint/2010/main" val="428045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D649-B2C8-ADB9-C1B5-1D4B44153FC1}"/>
              </a:ext>
            </a:extLst>
          </p:cNvPr>
          <p:cNvSpPr>
            <a:spLocks noGrp="1"/>
          </p:cNvSpPr>
          <p:nvPr>
            <p:ph type="title"/>
          </p:nvPr>
        </p:nvSpPr>
        <p:spPr>
          <a:xfrm>
            <a:off x="982317" y="2961860"/>
            <a:ext cx="10227365" cy="934279"/>
          </a:xfrm>
        </p:spPr>
        <p:txBody>
          <a:bodyPr>
            <a:normAutofit fontScale="90000"/>
          </a:bodyPr>
          <a:lstStyle/>
          <a:p>
            <a:r>
              <a:rPr lang="en-US" dirty="0"/>
              <a:t>Escaping Groundhog Day: The Transformative Possibilities of Rethinking Audit </a:t>
            </a:r>
            <a:br>
              <a:rPr lang="en-US" dirty="0"/>
            </a:br>
            <a:endParaRPr lang="nl-NL" dirty="0"/>
          </a:p>
        </p:txBody>
      </p:sp>
      <p:sp>
        <p:nvSpPr>
          <p:cNvPr id="4" name="Footer Placeholder 3">
            <a:extLst>
              <a:ext uri="{FF2B5EF4-FFF2-40B4-BE49-F238E27FC236}">
                <a16:creationId xmlns:a16="http://schemas.microsoft.com/office/drawing/2014/main" id="{C562F0B7-D985-A86F-B1BA-C4670DCB8CC4}"/>
              </a:ext>
            </a:extLst>
          </p:cNvPr>
          <p:cNvSpPr>
            <a:spLocks noGrp="1"/>
          </p:cNvSpPr>
          <p:nvPr>
            <p:ph type="ftr" sz="quarter" idx="11"/>
          </p:nvPr>
        </p:nvSpPr>
        <p:spPr>
          <a:xfrm>
            <a:off x="5136411" y="639234"/>
            <a:ext cx="6094806" cy="365125"/>
          </a:xfrm>
        </p:spPr>
        <p:txBody>
          <a:bodyPr/>
          <a:lstStyle/>
          <a:p>
            <a:r>
              <a:rPr lang="en-US" dirty="0"/>
              <a:t>Prof. Dr. Christopher Humphrey </a:t>
            </a:r>
          </a:p>
        </p:txBody>
      </p:sp>
    </p:spTree>
    <p:extLst>
      <p:ext uri="{BB962C8B-B14F-4D97-AF65-F5344CB8AC3E}">
        <p14:creationId xmlns:p14="http://schemas.microsoft.com/office/powerpoint/2010/main" val="389304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160" y="1202349"/>
            <a:ext cx="11389360" cy="3669338"/>
          </a:xfrm>
          <a:prstGeom prst="rect">
            <a:avLst/>
          </a:prstGeom>
        </p:spPr>
        <p:txBody>
          <a:bodyPr wrap="square">
            <a:spAutoFit/>
          </a:bodyPr>
          <a:lstStyle/>
          <a:p>
            <a:pPr marL="285750" indent="-285750">
              <a:buFont typeface="Arial" panose="020B0604020202020204" pitchFamily="34" charset="0"/>
              <a:buChar char="•"/>
            </a:pPr>
            <a:endParaRPr lang="en-GB" sz="1400" dirty="0">
              <a:solidFill>
                <a:srgbClr val="1D2228"/>
              </a:solidFill>
              <a:latin typeface="Palatino"/>
              <a:ea typeface="Calibri" panose="020F0502020204030204" pitchFamily="34" charset="0"/>
            </a:endParaRPr>
          </a:p>
          <a:p>
            <a:pPr algn="ctr"/>
            <a:r>
              <a:rPr lang="en-GB" sz="2800" b="1" dirty="0">
                <a:solidFill>
                  <a:srgbClr val="FF0000"/>
                </a:solidFill>
                <a:latin typeface="Palatino"/>
                <a:ea typeface="Calibri" panose="020F0502020204030204" pitchFamily="34" charset="0"/>
              </a:rPr>
              <a:t>REGARD THE AUDITOR AS AN ECOSYSTEM ENGINEER</a:t>
            </a:r>
          </a:p>
          <a:p>
            <a:pPr marL="285750" indent="-285750">
              <a:buFont typeface="Arial" panose="020B0604020202020204" pitchFamily="34" charset="0"/>
              <a:buChar char="•"/>
            </a:pPr>
            <a:endParaRPr lang="en-GB" b="1" dirty="0">
              <a:solidFill>
                <a:srgbClr val="1D2228"/>
              </a:solidFill>
              <a:latin typeface="Palatino"/>
              <a:ea typeface="Calibri" panose="020F0502020204030204" pitchFamily="34" charset="0"/>
            </a:endParaRPr>
          </a:p>
          <a:p>
            <a:pPr marL="342900" lvl="0" indent="-342900">
              <a:lnSpc>
                <a:spcPct val="107000"/>
              </a:lnSpc>
              <a:spcAft>
                <a:spcPts val="800"/>
              </a:spcAft>
              <a:buFont typeface="Arial" panose="020B0604020202020204" pitchFamily="34" charset="0"/>
              <a:buChar char="•"/>
            </a:pPr>
            <a:r>
              <a:rPr lang="en-GB" dirty="0">
                <a:solidFill>
                  <a:srgbClr val="1D2228"/>
                </a:solidFill>
                <a:latin typeface="Palatino"/>
                <a:ea typeface="Calibri" panose="020F0502020204030204" pitchFamily="34" charset="0"/>
              </a:rPr>
              <a:t>We can extend the notion of </a:t>
            </a:r>
            <a:r>
              <a:rPr lang="en-GB" dirty="0">
                <a:solidFill>
                  <a:srgbClr val="00B050"/>
                </a:solidFill>
                <a:latin typeface="Palatino"/>
                <a:ea typeface="Calibri" panose="020F0502020204030204" pitchFamily="34" charset="0"/>
              </a:rPr>
              <a:t>audit ecosystem</a:t>
            </a:r>
            <a:r>
              <a:rPr lang="en-GB" dirty="0">
                <a:solidFill>
                  <a:srgbClr val="1D2228"/>
                </a:solidFill>
                <a:latin typeface="Palatino"/>
                <a:ea typeface="Calibri" panose="020F0502020204030204" pitchFamily="34" charset="0"/>
              </a:rPr>
              <a:t>, in which the purpose and associated institutions of audit are incorporated in a framework connected directly to primary social and economic purposes, to talk of it being an </a:t>
            </a:r>
            <a:r>
              <a:rPr lang="en-GB" dirty="0">
                <a:solidFill>
                  <a:srgbClr val="00B050"/>
                </a:solidFill>
                <a:latin typeface="Palatino"/>
                <a:ea typeface="Calibri" panose="020F0502020204030204" pitchFamily="34" charset="0"/>
              </a:rPr>
              <a:t>innovation ecosystem</a:t>
            </a:r>
            <a:r>
              <a:rPr lang="en-GB" dirty="0">
                <a:solidFill>
                  <a:srgbClr val="1D2228"/>
                </a:solidFill>
                <a:latin typeface="Palatino"/>
                <a:ea typeface="Calibri" panose="020F0502020204030204" pitchFamily="34" charset="0"/>
              </a:rPr>
              <a:t> and the auditor regarded as an </a:t>
            </a:r>
            <a:r>
              <a:rPr lang="en-GB" dirty="0">
                <a:solidFill>
                  <a:srgbClr val="00B050"/>
                </a:solidFill>
                <a:latin typeface="Palatino"/>
                <a:ea typeface="Calibri" panose="020F0502020204030204" pitchFamily="34" charset="0"/>
              </a:rPr>
              <a:t>ecosystems engineer</a:t>
            </a:r>
          </a:p>
          <a:p>
            <a:pPr marL="285750" indent="-285750">
              <a:buFont typeface="Arial" panose="020B0604020202020204" pitchFamily="34" charset="0"/>
              <a:buChar char="•"/>
            </a:pPr>
            <a:endParaRPr lang="en-GB" dirty="0">
              <a:latin typeface="Palatino"/>
            </a:endParaRPr>
          </a:p>
          <a:p>
            <a:pPr marL="285750" indent="-285750">
              <a:buFont typeface="Arial" panose="020B0604020202020204" pitchFamily="34" charset="0"/>
              <a:buChar char="•"/>
            </a:pPr>
            <a:r>
              <a:rPr lang="en-GB" dirty="0">
                <a:latin typeface="Palatino"/>
              </a:rPr>
              <a:t>Which brings us back to groundhog day…..</a:t>
            </a:r>
          </a:p>
          <a:p>
            <a:pPr marL="285750" indent="-285750">
              <a:buFont typeface="Arial" panose="020B0604020202020204" pitchFamily="34" charset="0"/>
              <a:buChar char="•"/>
            </a:pPr>
            <a:endParaRPr lang="en-GB" b="1" dirty="0">
              <a:latin typeface="Palatino"/>
            </a:endParaRPr>
          </a:p>
          <a:p>
            <a:pPr marL="285750" indent="-285750">
              <a:buFont typeface="Arial" panose="020B0604020202020204" pitchFamily="34" charset="0"/>
              <a:buChar char="•"/>
            </a:pPr>
            <a:endParaRPr lang="en-GB" b="1" dirty="0">
              <a:latin typeface="Palatino"/>
            </a:endParaRPr>
          </a:p>
          <a:p>
            <a:pPr marL="285750" indent="-285750">
              <a:buFont typeface="Arial" panose="020B0604020202020204" pitchFamily="34" charset="0"/>
              <a:buChar char="•"/>
            </a:pPr>
            <a:endParaRPr lang="en-GB" b="1" dirty="0">
              <a:latin typeface="Palatino"/>
            </a:endParaRPr>
          </a:p>
          <a:p>
            <a:pPr marL="285750" indent="-285750">
              <a:buFont typeface="Arial" panose="020B0604020202020204" pitchFamily="34" charset="0"/>
              <a:buChar char="•"/>
            </a:pPr>
            <a:endParaRPr lang="en-GB" b="1" dirty="0">
              <a:latin typeface="Palatino"/>
            </a:endParaRPr>
          </a:p>
        </p:txBody>
      </p:sp>
      <p:pic>
        <p:nvPicPr>
          <p:cNvPr id="3" name="Content Placeholder 4" descr="A person in a suit and hat holding a large furry animal in front of a crowd of people&#10;&#10;Description automatically generated with low confidence">
            <a:extLst>
              <a:ext uri="{FF2B5EF4-FFF2-40B4-BE49-F238E27FC236}">
                <a16:creationId xmlns:a16="http://schemas.microsoft.com/office/drawing/2014/main" id="{1B3A763F-13D1-7029-BCA5-553B6FF7DB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3200" y="4155439"/>
            <a:ext cx="9225280" cy="2452189"/>
          </a:xfrm>
          <a:prstGeom prst="rect">
            <a:avLst/>
          </a:prstGeom>
        </p:spPr>
      </p:pic>
    </p:spTree>
    <p:extLst>
      <p:ext uri="{BB962C8B-B14F-4D97-AF65-F5344CB8AC3E}">
        <p14:creationId xmlns:p14="http://schemas.microsoft.com/office/powerpoint/2010/main" val="877551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437" y="1382286"/>
            <a:ext cx="11287125" cy="4093428"/>
          </a:xfrm>
          <a:prstGeom prst="rect">
            <a:avLst/>
          </a:prstGeom>
        </p:spPr>
        <p:txBody>
          <a:bodyPr wrap="square">
            <a:spAutoFit/>
          </a:bodyPr>
          <a:lstStyle/>
          <a:p>
            <a:pPr marL="285750" indent="-285750">
              <a:buFont typeface="Arial" panose="020B0604020202020204" pitchFamily="34" charset="0"/>
              <a:buChar char="•"/>
            </a:pPr>
            <a:endParaRPr lang="en-GB" sz="1600" dirty="0">
              <a:solidFill>
                <a:srgbClr val="1D2228"/>
              </a:solidFill>
              <a:latin typeface="Palatino"/>
              <a:ea typeface="Calibri" panose="020F0502020204030204" pitchFamily="34" charset="0"/>
            </a:endParaRPr>
          </a:p>
          <a:p>
            <a:pPr algn="ctr"/>
            <a:r>
              <a:rPr lang="en-GB" sz="3200" b="1" dirty="0">
                <a:solidFill>
                  <a:srgbClr val="FF0000"/>
                </a:solidFill>
                <a:latin typeface="Palatino"/>
                <a:ea typeface="Calibri" panose="020F0502020204030204" pitchFamily="34" charset="0"/>
              </a:rPr>
              <a:t>REGARD THE AUDITOR AS AN ECOSYSTEM ENGINEER</a:t>
            </a:r>
          </a:p>
          <a:p>
            <a:pPr marL="285750" indent="-285750">
              <a:buFont typeface="Arial" panose="020B0604020202020204" pitchFamily="34" charset="0"/>
              <a:buChar char="•"/>
            </a:pPr>
            <a:endParaRPr lang="en-GB" sz="2000" b="1" dirty="0">
              <a:solidFill>
                <a:srgbClr val="1D2228"/>
              </a:solidFill>
              <a:latin typeface="Palatino"/>
              <a:ea typeface="Calibri" panose="020F0502020204030204" pitchFamily="34" charset="0"/>
            </a:endParaRPr>
          </a:p>
          <a:p>
            <a:pPr marL="285750" indent="-285750">
              <a:buFont typeface="Arial" panose="020B0604020202020204" pitchFamily="34" charset="0"/>
              <a:buChar char="•"/>
            </a:pPr>
            <a:r>
              <a:rPr lang="en-GB" sz="2000" dirty="0">
                <a:latin typeface="Palatino"/>
              </a:rPr>
              <a:t>A ‘groundhog’ is a land beaver – and beavers are categorised as ‘ecosystem engineers’, used as natural flood prevention devices;  helping to create new natural ecosystems; nurturing life</a:t>
            </a:r>
          </a:p>
          <a:p>
            <a:pPr marL="285750" indent="-285750">
              <a:buFont typeface="Arial" panose="020B0604020202020204" pitchFamily="34" charset="0"/>
              <a:buChar char="•"/>
            </a:pPr>
            <a:endParaRPr lang="en-GB" sz="2000" dirty="0">
              <a:latin typeface="Palatino"/>
            </a:endParaRPr>
          </a:p>
          <a:p>
            <a:pPr marL="285750" indent="-285750">
              <a:buFont typeface="Arial" panose="020B0604020202020204" pitchFamily="34" charset="0"/>
              <a:buChar char="•"/>
            </a:pPr>
            <a:r>
              <a:rPr lang="en-US" sz="2000" dirty="0">
                <a:latin typeface="Palatino"/>
              </a:rPr>
              <a:t>Potential to see the ‘audit society’ more </a:t>
            </a:r>
            <a:r>
              <a:rPr lang="en-US" sz="2000" b="1" dirty="0">
                <a:solidFill>
                  <a:srgbClr val="00B050"/>
                </a:solidFill>
                <a:latin typeface="Palatino"/>
              </a:rPr>
              <a:t>positively</a:t>
            </a:r>
            <a:r>
              <a:rPr lang="en-US" sz="2000" dirty="0">
                <a:solidFill>
                  <a:srgbClr val="00B050"/>
                </a:solidFill>
                <a:latin typeface="Palatino"/>
              </a:rPr>
              <a:t>.  </a:t>
            </a:r>
            <a:r>
              <a:rPr lang="en-US" sz="2000" dirty="0">
                <a:latin typeface="Palatino"/>
              </a:rPr>
              <a:t>Audit also becomes ‘</a:t>
            </a:r>
            <a:r>
              <a:rPr lang="en-US" sz="2000" b="1" dirty="0">
                <a:solidFill>
                  <a:srgbClr val="00B050"/>
                </a:solidFill>
                <a:latin typeface="Palatino"/>
              </a:rPr>
              <a:t>mortal</a:t>
            </a:r>
            <a:r>
              <a:rPr lang="en-US" sz="2000" dirty="0">
                <a:latin typeface="Palatino"/>
              </a:rPr>
              <a:t>’ and more ‘</a:t>
            </a:r>
            <a:r>
              <a:rPr lang="en-US" sz="2000" b="1" dirty="0">
                <a:solidFill>
                  <a:srgbClr val="00B050"/>
                </a:solidFill>
                <a:latin typeface="Palatino"/>
              </a:rPr>
              <a:t>dynamic</a:t>
            </a:r>
            <a:r>
              <a:rPr lang="en-US" sz="2000" dirty="0">
                <a:latin typeface="Palatino"/>
              </a:rPr>
              <a:t>’ - the more it impacts, the less we need a certain form of audit?  </a:t>
            </a:r>
          </a:p>
          <a:p>
            <a:pPr marL="285750" indent="-285750">
              <a:buFont typeface="Arial" panose="020B0604020202020204" pitchFamily="34" charset="0"/>
              <a:buChar char="•"/>
            </a:pPr>
            <a:endParaRPr lang="en-US" sz="2000" dirty="0">
              <a:latin typeface="Palatino"/>
            </a:endParaRPr>
          </a:p>
          <a:p>
            <a:pPr marL="285750" indent="-285750">
              <a:buFont typeface="Arial" panose="020B0604020202020204" pitchFamily="34" charset="0"/>
              <a:buChar char="•"/>
            </a:pPr>
            <a:r>
              <a:rPr lang="en-US" sz="2000" b="1" dirty="0">
                <a:latin typeface="Palatino"/>
              </a:rPr>
              <a:t>Indeed, if </a:t>
            </a:r>
            <a:r>
              <a:rPr lang="en-US" sz="2000" b="1" dirty="0">
                <a:solidFill>
                  <a:srgbClr val="1D2228"/>
                </a:solidFill>
                <a:latin typeface="Palatino"/>
              </a:rPr>
              <a:t>audit causes us to revise our expectations, then this could be the expectations ‘gap’ that serves to justify audit – audit makes us think/feel/act differently?</a:t>
            </a:r>
            <a:endParaRPr lang="en-GB" sz="2000" b="1" dirty="0">
              <a:latin typeface="Palatino"/>
            </a:endParaRPr>
          </a:p>
        </p:txBody>
      </p:sp>
    </p:spTree>
    <p:extLst>
      <p:ext uri="{BB962C8B-B14F-4D97-AF65-F5344CB8AC3E}">
        <p14:creationId xmlns:p14="http://schemas.microsoft.com/office/powerpoint/2010/main" val="3625050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50371"/>
            <a:ext cx="11287125" cy="5355312"/>
          </a:xfrm>
          <a:prstGeom prst="rect">
            <a:avLst/>
          </a:prstGeom>
        </p:spPr>
        <p:txBody>
          <a:bodyPr wrap="square">
            <a:spAutoFit/>
          </a:bodyPr>
          <a:lstStyle/>
          <a:p>
            <a:pPr marL="285750" indent="-285750">
              <a:buFont typeface="Arial" panose="020B0604020202020204" pitchFamily="34" charset="0"/>
              <a:buChar char="•"/>
            </a:pPr>
            <a:endParaRPr lang="en-GB" dirty="0">
              <a:solidFill>
                <a:srgbClr val="B85E5C"/>
              </a:solidFill>
              <a:latin typeface="Calibri" panose="020F0502020204030204" pitchFamily="34" charset="0"/>
              <a:ea typeface="Calibri" panose="020F0502020204030204" pitchFamily="34" charset="0"/>
            </a:endParaRPr>
          </a:p>
          <a:p>
            <a:pPr algn="ctr"/>
            <a:endParaRPr lang="en-GB" sz="3600" b="1" dirty="0">
              <a:solidFill>
                <a:srgbClr val="B85E5C"/>
              </a:solidFill>
              <a:latin typeface="Calibri" panose="020F0502020204030204" pitchFamily="34" charset="0"/>
              <a:ea typeface="Calibri" panose="020F0502020204030204" pitchFamily="34" charset="0"/>
            </a:endParaRPr>
          </a:p>
          <a:p>
            <a:pPr algn="ctr"/>
            <a:endParaRPr lang="en-GB" sz="3600" b="1" dirty="0">
              <a:solidFill>
                <a:srgbClr val="B85E5C"/>
              </a:solidFill>
              <a:latin typeface="Calibri" panose="020F0502020204030204" pitchFamily="34" charset="0"/>
              <a:ea typeface="Calibri" panose="020F0502020204030204" pitchFamily="34" charset="0"/>
            </a:endParaRPr>
          </a:p>
          <a:p>
            <a:pPr algn="ctr"/>
            <a:endParaRPr lang="en-GB" sz="3600" b="1" dirty="0">
              <a:solidFill>
                <a:srgbClr val="B85E5C"/>
              </a:solidFill>
              <a:latin typeface="Calibri" panose="020F0502020204030204" pitchFamily="34" charset="0"/>
              <a:ea typeface="Calibri" panose="020F0502020204030204" pitchFamily="34" charset="0"/>
            </a:endParaRPr>
          </a:p>
          <a:p>
            <a:pPr algn="ctr"/>
            <a:endParaRPr lang="en-GB" sz="3600" b="1" dirty="0">
              <a:solidFill>
                <a:srgbClr val="B85E5C"/>
              </a:solidFill>
              <a:latin typeface="Calibri" panose="020F0502020204030204" pitchFamily="34" charset="0"/>
              <a:ea typeface="Calibri" panose="020F0502020204030204" pitchFamily="34" charset="0"/>
            </a:endParaRPr>
          </a:p>
          <a:p>
            <a:pPr algn="ctr"/>
            <a:r>
              <a:rPr lang="en-GB" sz="3600" b="1" dirty="0">
                <a:solidFill>
                  <a:srgbClr val="B85E5C"/>
                </a:solidFill>
                <a:latin typeface="Calibri" panose="020F0502020204030204" pitchFamily="34" charset="0"/>
                <a:ea typeface="Calibri" panose="020F0502020204030204" pitchFamily="34" charset="0"/>
              </a:rPr>
              <a:t>FROM THINKING DIFFERENTLY </a:t>
            </a:r>
            <a:r>
              <a:rPr lang="en-GB" sz="3600" b="1" u="sng" dirty="0">
                <a:solidFill>
                  <a:srgbClr val="B85E5C"/>
                </a:solidFill>
                <a:latin typeface="Calibri" panose="020F0502020204030204" pitchFamily="34" charset="0"/>
                <a:ea typeface="Calibri" panose="020F0502020204030204" pitchFamily="34" charset="0"/>
              </a:rPr>
              <a:t>ABOUT</a:t>
            </a:r>
            <a:r>
              <a:rPr lang="en-GB" sz="3600" b="1" dirty="0">
                <a:solidFill>
                  <a:srgbClr val="B85E5C"/>
                </a:solidFill>
                <a:latin typeface="Calibri" panose="020F0502020204030204" pitchFamily="34" charset="0"/>
                <a:ea typeface="Calibri" panose="020F0502020204030204" pitchFamily="34" charset="0"/>
              </a:rPr>
              <a:t> AUDIT TO THINKING DIFFERENTLY </a:t>
            </a:r>
            <a:r>
              <a:rPr lang="en-GB" sz="3600" b="1" u="sng" dirty="0">
                <a:solidFill>
                  <a:srgbClr val="B85E5C"/>
                </a:solidFill>
                <a:latin typeface="Calibri" panose="020F0502020204030204" pitchFamily="34" charset="0"/>
                <a:ea typeface="Calibri" panose="020F0502020204030204" pitchFamily="34" charset="0"/>
              </a:rPr>
              <a:t>IS </a:t>
            </a:r>
            <a:r>
              <a:rPr lang="en-GB" sz="3600" b="1" dirty="0">
                <a:solidFill>
                  <a:srgbClr val="B85E5C"/>
                </a:solidFill>
                <a:latin typeface="Calibri" panose="020F0502020204030204" pitchFamily="34" charset="0"/>
                <a:ea typeface="Calibri" panose="020F0502020204030204" pitchFamily="34" charset="0"/>
              </a:rPr>
              <a:t>AUDIT</a:t>
            </a:r>
          </a:p>
          <a:p>
            <a:pPr algn="ctr"/>
            <a:endParaRPr lang="en-GB" sz="3600" b="1" dirty="0">
              <a:solidFill>
                <a:srgbClr val="B85E5C"/>
              </a:solidFill>
              <a:latin typeface="Calibri" panose="020F0502020204030204" pitchFamily="34" charset="0"/>
              <a:ea typeface="Calibri" panose="020F0502020204030204" pitchFamily="34" charset="0"/>
            </a:endParaRPr>
          </a:p>
          <a:p>
            <a:pPr algn="ctr"/>
            <a:endParaRPr lang="en-GB" sz="3600" b="1" dirty="0">
              <a:solidFill>
                <a:srgbClr val="B85E5C"/>
              </a:solidFill>
              <a:latin typeface="Calibri" panose="020F0502020204030204" pitchFamily="34" charset="0"/>
              <a:ea typeface="Calibri" panose="020F0502020204030204" pitchFamily="34" charset="0"/>
            </a:endParaRPr>
          </a:p>
          <a:p>
            <a:pPr algn="ctr"/>
            <a:endParaRPr lang="en-GB" sz="3600" b="1" dirty="0">
              <a:solidFill>
                <a:srgbClr val="B85E5C"/>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42163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882" y="1352661"/>
            <a:ext cx="11287125" cy="4647426"/>
          </a:xfrm>
          <a:prstGeom prst="rect">
            <a:avLst/>
          </a:prstGeom>
        </p:spPr>
        <p:txBody>
          <a:bodyPr wrap="square">
            <a:spAutoFit/>
          </a:bodyPr>
          <a:lstStyle/>
          <a:p>
            <a:pPr marL="285750" indent="-285750">
              <a:buFont typeface="Arial" panose="020B0604020202020204" pitchFamily="34" charset="0"/>
              <a:buChar char="•"/>
            </a:pPr>
            <a:endParaRPr lang="en-GB" sz="1600" dirty="0">
              <a:solidFill>
                <a:srgbClr val="1D2228"/>
              </a:solidFill>
              <a:latin typeface="Palatino"/>
              <a:ea typeface="Calibri" panose="020F0502020204030204" pitchFamily="34" charset="0"/>
            </a:endParaRPr>
          </a:p>
          <a:p>
            <a:pPr algn="ctr"/>
            <a:r>
              <a:rPr lang="en-GB" sz="2800" b="1" dirty="0">
                <a:solidFill>
                  <a:srgbClr val="B85E5C"/>
                </a:solidFill>
                <a:latin typeface="Palatino"/>
                <a:ea typeface="Calibri" panose="020F0502020204030204" pitchFamily="34" charset="0"/>
              </a:rPr>
              <a:t>THINKING DIFFERENTLY </a:t>
            </a:r>
            <a:r>
              <a:rPr lang="en-GB" sz="2800" b="1" u="sng" dirty="0">
                <a:solidFill>
                  <a:srgbClr val="B85E5C"/>
                </a:solidFill>
                <a:latin typeface="Palatino"/>
                <a:ea typeface="Calibri" panose="020F0502020204030204" pitchFamily="34" charset="0"/>
              </a:rPr>
              <a:t>IS </a:t>
            </a:r>
            <a:r>
              <a:rPr lang="en-GB" sz="2800" b="1" dirty="0">
                <a:solidFill>
                  <a:srgbClr val="B85E5C"/>
                </a:solidFill>
                <a:latin typeface="Palatino"/>
                <a:ea typeface="Calibri" panose="020F0502020204030204" pitchFamily="34" charset="0"/>
              </a:rPr>
              <a:t>AUDIT</a:t>
            </a:r>
          </a:p>
          <a:p>
            <a:pPr algn="ctr"/>
            <a:endParaRPr lang="en-GB" sz="1600" b="1" dirty="0">
              <a:solidFill>
                <a:srgbClr val="FF0000"/>
              </a:solidFill>
              <a:latin typeface="Palatino"/>
              <a:ea typeface="Calibri" panose="020F0502020204030204" pitchFamily="34" charset="0"/>
            </a:endParaRPr>
          </a:p>
          <a:p>
            <a:pPr algn="ctr"/>
            <a:endParaRPr lang="en-GB" sz="1600" b="1" dirty="0">
              <a:solidFill>
                <a:srgbClr val="0070C0"/>
              </a:solidFill>
              <a:latin typeface="Palatino"/>
              <a:ea typeface="Calibri" panose="020F0502020204030204" pitchFamily="34" charset="0"/>
            </a:endParaRPr>
          </a:p>
          <a:p>
            <a:pPr marL="342900" indent="-342900">
              <a:buFont typeface="Arial" panose="020B0604020202020204" pitchFamily="34" charset="0"/>
              <a:buChar char="•"/>
            </a:pPr>
            <a:r>
              <a:rPr lang="en-GB" sz="2000" dirty="0">
                <a:solidFill>
                  <a:srgbClr val="000000"/>
                </a:solidFill>
                <a:latin typeface="Palatino"/>
                <a:ea typeface="Calibri" panose="020F0502020204030204" pitchFamily="34" charset="0"/>
              </a:rPr>
              <a:t>the </a:t>
            </a:r>
            <a:r>
              <a:rPr lang="en-GB" sz="2000" dirty="0">
                <a:solidFill>
                  <a:srgbClr val="FF0000"/>
                </a:solidFill>
                <a:latin typeface="Palatino"/>
                <a:ea typeface="Calibri" panose="020F0502020204030204" pitchFamily="34" charset="0"/>
              </a:rPr>
              <a:t>fundamental problem</a:t>
            </a:r>
            <a:r>
              <a:rPr lang="en-GB" sz="2000" dirty="0">
                <a:solidFill>
                  <a:srgbClr val="000000"/>
                </a:solidFill>
                <a:latin typeface="Palatino"/>
                <a:ea typeface="Calibri" panose="020F0502020204030204" pitchFamily="34" charset="0"/>
              </a:rPr>
              <a:t> confronting audit is not one of trust and confidence but </a:t>
            </a:r>
            <a:r>
              <a:rPr lang="en-GB" sz="2000" dirty="0">
                <a:solidFill>
                  <a:srgbClr val="00B050"/>
                </a:solidFill>
                <a:latin typeface="Palatino"/>
                <a:ea typeface="Calibri" panose="020F0502020204030204" pitchFamily="34" charset="0"/>
              </a:rPr>
              <a:t>one of relevance and significance of purpose</a:t>
            </a:r>
            <a:endParaRPr lang="en-GB" sz="2000" dirty="0">
              <a:solidFill>
                <a:srgbClr val="000000"/>
              </a:solidFill>
              <a:latin typeface="Palatino"/>
              <a:ea typeface="Calibri" panose="020F0502020204030204" pitchFamily="34" charset="0"/>
            </a:endParaRPr>
          </a:p>
          <a:p>
            <a:pPr marL="342900" indent="-342900">
              <a:buFont typeface="Arial" panose="020B0604020202020204" pitchFamily="34" charset="0"/>
              <a:buChar char="•"/>
            </a:pPr>
            <a:endParaRPr lang="en-GB" sz="2000" dirty="0">
              <a:solidFill>
                <a:srgbClr val="000000"/>
              </a:solidFill>
              <a:latin typeface="Palatino"/>
              <a:ea typeface="Calibri" panose="020F0502020204030204" pitchFamily="34" charset="0"/>
            </a:endParaRPr>
          </a:p>
          <a:p>
            <a:pPr marL="342900" indent="-342900">
              <a:buFont typeface="Arial" panose="020B0604020202020204" pitchFamily="34" charset="0"/>
              <a:buChar char="•"/>
            </a:pPr>
            <a:r>
              <a:rPr lang="en-GB" sz="2000" dirty="0">
                <a:solidFill>
                  <a:srgbClr val="1D2228"/>
                </a:solidFill>
                <a:latin typeface="Palatino"/>
                <a:ea typeface="Calibri" panose="020F0502020204030204" pitchFamily="34" charset="0"/>
              </a:rPr>
              <a:t>It is the compelling and informative nature of what the auditor finds/feels/says and the impact this has that matters most </a:t>
            </a:r>
          </a:p>
          <a:p>
            <a:pPr marL="342900" indent="-34290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342900" indent="-342900">
              <a:buFont typeface="Arial" panose="020B0604020202020204" pitchFamily="34" charset="0"/>
              <a:buChar char="•"/>
            </a:pPr>
            <a:r>
              <a:rPr lang="en-GB" sz="2000" dirty="0">
                <a:solidFill>
                  <a:srgbClr val="1D2228"/>
                </a:solidFill>
                <a:latin typeface="Palatino"/>
                <a:ea typeface="Calibri" panose="020F0502020204030204" pitchFamily="34" charset="0"/>
              </a:rPr>
              <a:t>Audit has to stand as a different or distinctive voice, thinking/feeling/saying things that others do not or will not – through this the audit helps to build and maintain deserved confidence…</a:t>
            </a:r>
          </a:p>
          <a:p>
            <a:pPr marL="342900" indent="-342900">
              <a:buFont typeface="Arial" panose="020B0604020202020204" pitchFamily="34" charset="0"/>
              <a:buChar char="•"/>
            </a:pPr>
            <a:endParaRPr lang="en-GB" sz="2000" dirty="0">
              <a:solidFill>
                <a:srgbClr val="1D2228"/>
              </a:solidFill>
              <a:latin typeface="Palatino"/>
              <a:ea typeface="Calibri" panose="020F0502020204030204" pitchFamily="34" charset="0"/>
            </a:endParaRPr>
          </a:p>
          <a:p>
            <a:pPr marL="342900" indent="-342900">
              <a:buFont typeface="Arial" panose="020B0604020202020204" pitchFamily="34" charset="0"/>
              <a:buChar char="•"/>
            </a:pPr>
            <a:r>
              <a:rPr lang="en-GB" sz="2000" dirty="0">
                <a:solidFill>
                  <a:srgbClr val="1D2228"/>
                </a:solidFill>
                <a:latin typeface="Palatino"/>
                <a:ea typeface="Calibri" panose="020F0502020204030204" pitchFamily="34" charset="0"/>
              </a:rPr>
              <a:t>…a sort of ‘financial conscience’ (Speech at the 50</a:t>
            </a:r>
            <a:r>
              <a:rPr lang="en-GB" sz="2000" baseline="30000" dirty="0">
                <a:solidFill>
                  <a:srgbClr val="1D2228"/>
                </a:solidFill>
                <a:latin typeface="Palatino"/>
                <a:ea typeface="Calibri" panose="020F0502020204030204" pitchFamily="34" charset="0"/>
              </a:rPr>
              <a:t>th</a:t>
            </a:r>
            <a:r>
              <a:rPr lang="en-GB" sz="2000" dirty="0">
                <a:solidFill>
                  <a:srgbClr val="1D2228"/>
                </a:solidFill>
                <a:latin typeface="Palatino"/>
                <a:ea typeface="Calibri" panose="020F0502020204030204" pitchFamily="34" charset="0"/>
              </a:rPr>
              <a:t> anniversary of ICAS’ royal incorporation in 1904)</a:t>
            </a:r>
            <a:endParaRPr lang="en-GB" sz="2000" b="1" dirty="0">
              <a:solidFill>
                <a:srgbClr val="1D2228"/>
              </a:solidFill>
              <a:latin typeface="Palatino"/>
              <a:ea typeface="Calibri" panose="020F0502020204030204" pitchFamily="34" charset="0"/>
            </a:endParaRPr>
          </a:p>
        </p:txBody>
      </p:sp>
    </p:spTree>
    <p:extLst>
      <p:ext uri="{BB962C8B-B14F-4D97-AF65-F5344CB8AC3E}">
        <p14:creationId xmlns:p14="http://schemas.microsoft.com/office/powerpoint/2010/main" val="477156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437" y="1603182"/>
            <a:ext cx="11287125" cy="5047536"/>
          </a:xfrm>
          <a:prstGeom prst="rect">
            <a:avLst/>
          </a:prstGeom>
        </p:spPr>
        <p:txBody>
          <a:bodyPr wrap="square">
            <a:spAutoFit/>
          </a:bodyPr>
          <a:lstStyle/>
          <a:p>
            <a:pPr marL="285750" indent="-285750">
              <a:buFont typeface="Arial" panose="020B0604020202020204" pitchFamily="34" charset="0"/>
              <a:buChar char="•"/>
            </a:pPr>
            <a:endParaRPr lang="en-GB" sz="1400" dirty="0">
              <a:solidFill>
                <a:srgbClr val="1D2228"/>
              </a:solidFill>
              <a:latin typeface="Palatino"/>
              <a:ea typeface="Calibri" panose="020F0502020204030204" pitchFamily="34" charset="0"/>
            </a:endParaRPr>
          </a:p>
          <a:p>
            <a:r>
              <a:rPr lang="en-GB" sz="2800" b="1" dirty="0">
                <a:solidFill>
                  <a:srgbClr val="B85E5C"/>
                </a:solidFill>
                <a:latin typeface="Palatino"/>
                <a:ea typeface="Calibri" panose="020F0502020204030204" pitchFamily="34" charset="0"/>
              </a:rPr>
              <a:t>THINKING DIFFERENTLY IS INSPIRING - NOT BURDENSOME</a:t>
            </a:r>
          </a:p>
          <a:p>
            <a:endParaRPr lang="en-GB" sz="1600" b="1" dirty="0">
              <a:solidFill>
                <a:srgbClr val="FF0000"/>
              </a:solidFill>
              <a:latin typeface="Palatino"/>
              <a:ea typeface="Calibri" panose="020F0502020204030204" pitchFamily="34" charset="0"/>
            </a:endParaRPr>
          </a:p>
          <a:p>
            <a:pPr marL="285750" indent="-285750">
              <a:buFont typeface="Arial" panose="020B0604020202020204" pitchFamily="34" charset="0"/>
              <a:buChar char="•"/>
            </a:pPr>
            <a:r>
              <a:rPr lang="en-GB" dirty="0">
                <a:latin typeface="Palatino"/>
              </a:rPr>
              <a:t>Deloitte, in promoting its new audit approach (‘Omnia’ - to be ready for everything) stated: </a:t>
            </a:r>
            <a:r>
              <a:rPr lang="en-GB" b="1" i="0" dirty="0">
                <a:solidFill>
                  <a:srgbClr val="00B050"/>
                </a:solidFill>
                <a:effectLst/>
                <a:latin typeface="Palatino"/>
              </a:rPr>
              <a:t>“Bring your audit into focus; We bring bright minds, a flexible methodology, and world-class audit technology together for impact beyond your expectations.”</a:t>
            </a:r>
          </a:p>
          <a:p>
            <a:pPr marL="285750" indent="-285750">
              <a:buFont typeface="Arial" panose="020B0604020202020204" pitchFamily="34" charset="0"/>
              <a:buChar char="•"/>
            </a:pPr>
            <a:endParaRPr lang="en-GB" b="1" dirty="0">
              <a:solidFill>
                <a:srgbClr val="00B050"/>
              </a:solidFill>
              <a:latin typeface="Palatino"/>
            </a:endParaRPr>
          </a:p>
          <a:p>
            <a:pPr marL="285750" indent="-285750">
              <a:buFont typeface="Arial" panose="020B0604020202020204" pitchFamily="34" charset="0"/>
              <a:buChar char="•"/>
            </a:pPr>
            <a:r>
              <a:rPr lang="en-GB" b="1" dirty="0">
                <a:latin typeface="Palatino"/>
              </a:rPr>
              <a:t>But its first point of emphasis was on reducing the </a:t>
            </a:r>
            <a:r>
              <a:rPr lang="en-GB" b="1" dirty="0">
                <a:solidFill>
                  <a:srgbClr val="00B050"/>
                </a:solidFill>
                <a:latin typeface="Palatino"/>
              </a:rPr>
              <a:t>“</a:t>
            </a:r>
            <a:r>
              <a:rPr lang="en-GB" b="1" i="0" u="sng" dirty="0">
                <a:solidFill>
                  <a:srgbClr val="00B050"/>
                </a:solidFill>
                <a:effectLst/>
                <a:latin typeface="Palatino"/>
              </a:rPr>
              <a:t>audit burden</a:t>
            </a:r>
            <a:r>
              <a:rPr lang="en-GB" b="1" i="0" dirty="0">
                <a:solidFill>
                  <a:srgbClr val="00B050"/>
                </a:solidFill>
                <a:effectLst/>
                <a:latin typeface="Palatino"/>
              </a:rPr>
              <a:t>”</a:t>
            </a:r>
            <a:r>
              <a:rPr lang="en-GB" b="1" i="0" u="sng" dirty="0">
                <a:solidFill>
                  <a:srgbClr val="00B050"/>
                </a:solidFill>
                <a:effectLst/>
                <a:latin typeface="Palatino"/>
              </a:rPr>
              <a:t> </a:t>
            </a:r>
            <a:r>
              <a:rPr lang="en-GB" sz="1200" dirty="0">
                <a:latin typeface="Palatino"/>
                <a:hlinkClick r:id="rId2"/>
              </a:rPr>
              <a:t>https://www2.deloitte.com/us/en/pages/audit/solutions/audit-technology-solutions.html</a:t>
            </a:r>
            <a:endParaRPr lang="en-GB" sz="1200" dirty="0">
              <a:latin typeface="Palatino"/>
            </a:endParaRPr>
          </a:p>
          <a:p>
            <a:pPr marL="342900" indent="-342900" eaLnBrk="0" fontAlgn="base" hangingPunct="0">
              <a:spcBef>
                <a:spcPct val="0"/>
              </a:spcBef>
              <a:spcAft>
                <a:spcPct val="0"/>
              </a:spcAft>
              <a:buFont typeface="Arial" panose="020B0604020202020204" pitchFamily="34" charset="0"/>
              <a:buChar char="•"/>
            </a:pPr>
            <a:endParaRPr lang="en-GB" b="1" dirty="0">
              <a:solidFill>
                <a:srgbClr val="00B050"/>
              </a:solidFill>
              <a:latin typeface="Palatino"/>
              <a:ea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pPr>
            <a:endParaRPr lang="en-GB" dirty="0">
              <a:latin typeface="Palatino"/>
            </a:endParaRPr>
          </a:p>
          <a:p>
            <a:pPr marL="342900" indent="-342900" eaLnBrk="0" fontAlgn="base" hangingPunct="0">
              <a:spcBef>
                <a:spcPct val="0"/>
              </a:spcBef>
              <a:spcAft>
                <a:spcPct val="0"/>
              </a:spcAft>
              <a:buFont typeface="Arial" panose="020B0604020202020204" pitchFamily="34" charset="0"/>
              <a:buChar char="•"/>
            </a:pPr>
            <a:r>
              <a:rPr lang="en-GB" dirty="0">
                <a:latin typeface="Palatino"/>
              </a:rPr>
              <a:t>View audit as </a:t>
            </a:r>
            <a:r>
              <a:rPr lang="en-GB" b="1" dirty="0">
                <a:latin typeface="Palatino"/>
              </a:rPr>
              <a:t>fundamentally central </a:t>
            </a:r>
            <a:r>
              <a:rPr lang="en-GB" dirty="0">
                <a:latin typeface="Palatino"/>
              </a:rPr>
              <a:t>to accounting</a:t>
            </a:r>
            <a:r>
              <a:rPr lang="en-GB" b="1" dirty="0">
                <a:latin typeface="Palatino"/>
              </a:rPr>
              <a:t> </a:t>
            </a:r>
            <a:r>
              <a:rPr lang="en-GB" dirty="0">
                <a:latin typeface="Palatino"/>
              </a:rPr>
              <a:t>professionalism </a:t>
            </a:r>
          </a:p>
          <a:p>
            <a:pPr marL="342900" indent="-342900" eaLnBrk="0" fontAlgn="base" hangingPunct="0">
              <a:spcBef>
                <a:spcPct val="0"/>
              </a:spcBef>
              <a:spcAft>
                <a:spcPct val="0"/>
              </a:spcAft>
              <a:buFont typeface="Arial" panose="020B0604020202020204" pitchFamily="34" charset="0"/>
              <a:buChar char="•"/>
            </a:pPr>
            <a:endParaRPr lang="en-GB" dirty="0">
              <a:latin typeface="Palatino"/>
            </a:endParaRPr>
          </a:p>
          <a:p>
            <a:pPr marL="342900" indent="-342900" eaLnBrk="0" fontAlgn="base" hangingPunct="0">
              <a:spcBef>
                <a:spcPct val="0"/>
              </a:spcBef>
              <a:spcAft>
                <a:spcPct val="0"/>
              </a:spcAft>
              <a:buFont typeface="Arial" panose="020B0604020202020204" pitchFamily="34" charset="0"/>
              <a:buChar char="•"/>
            </a:pPr>
            <a:r>
              <a:rPr lang="en-GB" dirty="0">
                <a:latin typeface="Palatino"/>
              </a:rPr>
              <a:t>And not something to be partitioned behind regulatory walls </a:t>
            </a:r>
          </a:p>
          <a:p>
            <a:pPr marL="342900" indent="-342900" eaLnBrk="0" fontAlgn="base" hangingPunct="0">
              <a:spcBef>
                <a:spcPct val="0"/>
              </a:spcBef>
              <a:spcAft>
                <a:spcPct val="0"/>
              </a:spcAft>
              <a:buFont typeface="Arial" panose="020B0604020202020204" pitchFamily="34" charset="0"/>
              <a:buChar char="•"/>
            </a:pPr>
            <a:endParaRPr lang="en-GB" dirty="0">
              <a:latin typeface="Palatino"/>
            </a:endParaRPr>
          </a:p>
          <a:p>
            <a:pPr marL="342900" indent="-342900" eaLnBrk="0" fontAlgn="base" hangingPunct="0">
              <a:spcBef>
                <a:spcPct val="0"/>
              </a:spcBef>
              <a:spcAft>
                <a:spcPct val="0"/>
              </a:spcAft>
              <a:buFont typeface="Arial" panose="020B0604020202020204" pitchFamily="34" charset="0"/>
              <a:buChar char="•"/>
            </a:pPr>
            <a:r>
              <a:rPr lang="en-GB" dirty="0">
                <a:latin typeface="Palatino"/>
              </a:rPr>
              <a:t>Nor to be constrained by psychological hesitancies or intransigence</a:t>
            </a:r>
          </a:p>
          <a:p>
            <a:pPr marL="342900" indent="-342900" eaLnBrk="0" fontAlgn="base" hangingPunct="0">
              <a:spcBef>
                <a:spcPct val="0"/>
              </a:spcBef>
              <a:spcAft>
                <a:spcPct val="0"/>
              </a:spcAft>
              <a:buFont typeface="Arial" panose="020B0604020202020204" pitchFamily="34" charset="0"/>
              <a:buChar char="•"/>
            </a:pPr>
            <a:endParaRPr lang="en-GB" dirty="0">
              <a:latin typeface="Palatino"/>
            </a:endParaRPr>
          </a:p>
          <a:p>
            <a:pPr marL="285750" indent="-285750">
              <a:buFont typeface="Arial" panose="020B0604020202020204" pitchFamily="34" charset="0"/>
              <a:buChar char="•"/>
            </a:pPr>
            <a:endParaRPr lang="en-GB" b="1" dirty="0">
              <a:solidFill>
                <a:srgbClr val="1D2228"/>
              </a:solidFill>
              <a:latin typeface="Palatino"/>
              <a:ea typeface="Calibri" panose="020F0502020204030204" pitchFamily="34" charset="0"/>
            </a:endParaRPr>
          </a:p>
        </p:txBody>
      </p:sp>
    </p:spTree>
    <p:extLst>
      <p:ext uri="{BB962C8B-B14F-4D97-AF65-F5344CB8AC3E}">
        <p14:creationId xmlns:p14="http://schemas.microsoft.com/office/powerpoint/2010/main" val="1535550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712" y="1351508"/>
            <a:ext cx="10674850" cy="3908762"/>
          </a:xfrm>
          <a:prstGeom prst="rect">
            <a:avLst/>
          </a:prstGeom>
        </p:spPr>
        <p:txBody>
          <a:bodyPr wrap="square">
            <a:spAutoFit/>
          </a:bodyPr>
          <a:lstStyle/>
          <a:p>
            <a:pPr marL="285750" indent="-285750">
              <a:buFont typeface="Arial" panose="020B0604020202020204" pitchFamily="34" charset="0"/>
              <a:buChar char="•"/>
            </a:pPr>
            <a:endParaRPr lang="en-GB" sz="1600" dirty="0">
              <a:solidFill>
                <a:srgbClr val="1D2228"/>
              </a:solidFill>
              <a:latin typeface="Palatino"/>
              <a:ea typeface="Calibri" panose="020F0502020204030204" pitchFamily="34" charset="0"/>
            </a:endParaRPr>
          </a:p>
          <a:p>
            <a:r>
              <a:rPr lang="en-GB" sz="3200" b="1" dirty="0">
                <a:solidFill>
                  <a:srgbClr val="B85E5C"/>
                </a:solidFill>
                <a:latin typeface="Palatino"/>
                <a:ea typeface="Calibri" panose="020F0502020204030204" pitchFamily="34" charset="0"/>
              </a:rPr>
              <a:t>THINKING DIFFERENTLY IS TRANSFORMATIVE</a:t>
            </a:r>
          </a:p>
          <a:p>
            <a:endParaRPr lang="en-GB" sz="3200" b="1" dirty="0">
              <a:solidFill>
                <a:srgbClr val="7030A0"/>
              </a:solidFill>
              <a:latin typeface="Palatino"/>
              <a:ea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pPr>
            <a:r>
              <a:rPr lang="en-GB" sz="2800" dirty="0">
                <a:latin typeface="Palatino"/>
              </a:rPr>
              <a:t>Think audit first, accounting second…</a:t>
            </a:r>
          </a:p>
          <a:p>
            <a:pPr marL="342900" indent="-342900" eaLnBrk="0" fontAlgn="base" hangingPunct="0">
              <a:spcBef>
                <a:spcPct val="0"/>
              </a:spcBef>
              <a:spcAft>
                <a:spcPct val="0"/>
              </a:spcAft>
              <a:buFont typeface="Arial" panose="020B0604020202020204" pitchFamily="34" charset="0"/>
              <a:buChar char="•"/>
            </a:pPr>
            <a:endParaRPr lang="en-GB" sz="2800" dirty="0">
              <a:latin typeface="Palatino"/>
            </a:endParaRPr>
          </a:p>
          <a:p>
            <a:pPr marL="342900" indent="-342900" eaLnBrk="0" fontAlgn="base" hangingPunct="0">
              <a:spcBef>
                <a:spcPct val="0"/>
              </a:spcBef>
              <a:spcAft>
                <a:spcPct val="0"/>
              </a:spcAft>
              <a:buFont typeface="Arial" panose="020B0604020202020204" pitchFamily="34" charset="0"/>
              <a:buChar char="•"/>
            </a:pPr>
            <a:r>
              <a:rPr lang="en-GB" sz="2800" dirty="0">
                <a:latin typeface="Palatino"/>
              </a:rPr>
              <a:t>Think electric</a:t>
            </a:r>
          </a:p>
          <a:p>
            <a:pPr marL="342900" indent="-342900" eaLnBrk="0" fontAlgn="base" hangingPunct="0">
              <a:spcBef>
                <a:spcPct val="0"/>
              </a:spcBef>
              <a:spcAft>
                <a:spcPct val="0"/>
              </a:spcAft>
              <a:buFont typeface="Arial" panose="020B0604020202020204" pitchFamily="34" charset="0"/>
              <a:buChar char="•"/>
            </a:pPr>
            <a:endParaRPr lang="en-GB" sz="3200" b="1" dirty="0">
              <a:solidFill>
                <a:srgbClr val="FF0000"/>
              </a:solidFill>
              <a:latin typeface="Palatino"/>
              <a:ea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pPr>
            <a:endParaRPr lang="en-GB" sz="3200" b="1" dirty="0">
              <a:solidFill>
                <a:srgbClr val="FF0000"/>
              </a:solidFill>
              <a:latin typeface="Palatino"/>
              <a:ea typeface="Calibri" panose="020F0502020204030204" pitchFamily="34" charset="0"/>
            </a:endParaRPr>
          </a:p>
          <a:p>
            <a:pPr marL="285750" indent="-285750">
              <a:buFont typeface="Arial" panose="020B0604020202020204" pitchFamily="34" charset="0"/>
              <a:buChar char="•"/>
            </a:pPr>
            <a:endParaRPr lang="en-GB" sz="2000" b="1" dirty="0">
              <a:solidFill>
                <a:srgbClr val="1D2228"/>
              </a:solidFill>
              <a:latin typeface="Palatino"/>
              <a:ea typeface="Calibri" panose="020F0502020204030204" pitchFamily="34" charset="0"/>
            </a:endParaRPr>
          </a:p>
        </p:txBody>
      </p:sp>
    </p:spTree>
    <p:extLst>
      <p:ext uri="{BB962C8B-B14F-4D97-AF65-F5344CB8AC3E}">
        <p14:creationId xmlns:p14="http://schemas.microsoft.com/office/powerpoint/2010/main" val="1181715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9358D5-A371-DBE2-76ED-2823548DD565}"/>
              </a:ext>
            </a:extLst>
          </p:cNvPr>
          <p:cNvSpPr>
            <a:spLocks noGrp="1"/>
          </p:cNvSpPr>
          <p:nvPr>
            <p:ph type="title"/>
          </p:nvPr>
        </p:nvSpPr>
        <p:spPr/>
        <p:txBody>
          <a:bodyPr>
            <a:normAutofit/>
          </a:bodyPr>
          <a:lstStyle/>
          <a:p>
            <a:pPr marL="0" indent="0">
              <a:lnSpc>
                <a:spcPct val="130000"/>
              </a:lnSpc>
              <a:spcBef>
                <a:spcPts val="0"/>
              </a:spcBef>
              <a:buFont typeface="Arial" panose="020B0604020202020204" pitchFamily="34" charset="0"/>
              <a:buNone/>
            </a:pPr>
            <a:br>
              <a:rPr lang="en-CA" sz="4800" dirty="0"/>
            </a:br>
            <a:r>
              <a:rPr lang="en-CA" sz="4800" dirty="0"/>
              <a:t>Thank you</a:t>
            </a:r>
            <a:endParaRPr lang="en-CA" sz="2800" i="1" dirty="0"/>
          </a:p>
        </p:txBody>
      </p:sp>
      <p:pic>
        <p:nvPicPr>
          <p:cNvPr id="6" name="Tijdelijke aanduiding voor afbeelding 5" descr="Afbeelding met kleding, persoon, overdekt, vrouw&#10;&#10;Automatisch gegenereerde beschrijving">
            <a:extLst>
              <a:ext uri="{FF2B5EF4-FFF2-40B4-BE49-F238E27FC236}">
                <a16:creationId xmlns:a16="http://schemas.microsoft.com/office/drawing/2014/main" id="{A80D3AD4-7BA8-5A87-DB88-CE3D41E600F0}"/>
              </a:ext>
            </a:extLst>
          </p:cNvPr>
          <p:cNvPicPr>
            <a:picLocks noGrp="1" noChangeAspect="1"/>
          </p:cNvPicPr>
          <p:nvPr>
            <p:ph type="pic" sz="quarter" idx="4294967295"/>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8355013" y="0"/>
            <a:ext cx="3836987" cy="6858000"/>
          </a:xfrm>
        </p:spPr>
      </p:pic>
    </p:spTree>
    <p:extLst>
      <p:ext uri="{BB962C8B-B14F-4D97-AF65-F5344CB8AC3E}">
        <p14:creationId xmlns:p14="http://schemas.microsoft.com/office/powerpoint/2010/main" val="69735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47956" y="2985581"/>
            <a:ext cx="1075642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Font typeface="Arial" panose="020B0604020202020204" pitchFamily="34" charset="0"/>
              <a:buChar char="•"/>
            </a:pPr>
            <a:endParaRPr kumimoji="0" lang="en-GB" altLang="en-US" sz="2400" b="0" i="1" u="none" strike="noStrike" cap="none" normalizeH="0" baseline="0" dirty="0">
              <a:ln>
                <a:noFill/>
              </a:ln>
              <a:solidFill>
                <a:schemeClr val="tx1"/>
              </a:solidFill>
              <a:effectLst/>
              <a:latin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pPr>
            <a:endParaRPr lang="en-GB" altLang="en-US" sz="2400" i="1" dirty="0">
              <a:latin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pPr>
            <a:endParaRPr kumimoji="0" lang="en-GB" altLang="en-US" sz="2400" b="0" i="1" u="none" strike="noStrike" cap="none" normalizeH="0" baseline="0" dirty="0">
              <a:ln>
                <a:noFill/>
              </a:ln>
              <a:solidFill>
                <a:schemeClr val="tx1"/>
              </a:solidFill>
              <a:effectLst/>
              <a:latin typeface="Arial" panose="020B0604020202020204" pitchFamily="34" charset="0"/>
            </a:endParaRPr>
          </a:p>
        </p:txBody>
      </p:sp>
      <p:pic>
        <p:nvPicPr>
          <p:cNvPr id="3" name="Picture 2" descr="Graphical user interface, text, application&#10;&#10;Description automatically generated with medium confidence">
            <a:extLst>
              <a:ext uri="{FF2B5EF4-FFF2-40B4-BE49-F238E27FC236}">
                <a16:creationId xmlns:a16="http://schemas.microsoft.com/office/drawing/2014/main" id="{85CED3DB-AA00-4239-A8AC-B046F1AEEF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12192000" cy="7620000"/>
          </a:xfrm>
          <a:prstGeom prst="rect">
            <a:avLst/>
          </a:prstGeom>
        </p:spPr>
      </p:pic>
    </p:spTree>
    <p:extLst>
      <p:ext uri="{BB962C8B-B14F-4D97-AF65-F5344CB8AC3E}">
        <p14:creationId xmlns:p14="http://schemas.microsoft.com/office/powerpoint/2010/main" val="1251992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47956" y="1800642"/>
            <a:ext cx="10756423"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rgbClr val="B85E5C"/>
                </a:solidFill>
                <a:effectLst/>
                <a:latin typeface="Palatino"/>
                <a:ea typeface="Calibri" panose="020F0502020204030204" pitchFamily="34" charset="0"/>
              </a:rPr>
              <a:t>What has changed?</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latin typeface="Palatino"/>
              <a:ea typeface="Calibri" panose="020F0502020204030204" pitchFamily="34" charset="0"/>
            </a:endParaRPr>
          </a:p>
          <a:p>
            <a:pPr marL="342900" lvl="0" indent="-342900" eaLnBrk="0" fontAlgn="base" hangingPunct="0">
              <a:spcBef>
                <a:spcPct val="0"/>
              </a:spcBef>
              <a:spcAft>
                <a:spcPct val="0"/>
              </a:spcAft>
              <a:buFont typeface="Arial" panose="020B0604020202020204" pitchFamily="34" charset="0"/>
              <a:buChar char="•"/>
            </a:pPr>
            <a:r>
              <a:rPr lang="en-GB" dirty="0">
                <a:latin typeface="Palatino"/>
              </a:rPr>
              <a:t>January 1991 Editorial of Accountancy magazine:</a:t>
            </a:r>
          </a:p>
          <a:p>
            <a:pPr marL="342900" lvl="0" indent="-342900" eaLnBrk="0" fontAlgn="base" hangingPunct="0">
              <a:spcBef>
                <a:spcPct val="0"/>
              </a:spcBef>
              <a:spcAft>
                <a:spcPct val="0"/>
              </a:spcAft>
              <a:buFont typeface="Arial" panose="020B0604020202020204" pitchFamily="34" charset="0"/>
              <a:buChar char="•"/>
            </a:pPr>
            <a:endParaRPr lang="en-GB" dirty="0">
              <a:latin typeface="Palatino"/>
            </a:endParaRPr>
          </a:p>
          <a:p>
            <a:pPr marL="342900" lvl="0" indent="-342900" eaLnBrk="0" fontAlgn="base" hangingPunct="0">
              <a:spcBef>
                <a:spcPct val="0"/>
              </a:spcBef>
              <a:spcAft>
                <a:spcPct val="0"/>
              </a:spcAft>
              <a:buFont typeface="Arial" panose="020B0604020202020204" pitchFamily="34" charset="0"/>
              <a:buChar char="•"/>
            </a:pPr>
            <a:r>
              <a:rPr lang="en-GB" dirty="0">
                <a:latin typeface="Palatino"/>
              </a:rPr>
              <a:t>“There will be a gigantic fraud. The auditors will fail to detect it, and will be surprised when they read about it, at the same time as everybody else, in the pages of </a:t>
            </a:r>
            <a:r>
              <a:rPr lang="en-GB" i="1" dirty="0">
                <a:latin typeface="Palatino"/>
              </a:rPr>
              <a:t>The Sunday Times. </a:t>
            </a:r>
            <a:r>
              <a:rPr lang="en-GB" dirty="0">
                <a:latin typeface="Palatino"/>
              </a:rPr>
              <a:t>The profession will be heavily criticised. The auditing guideline on fraud will be reviewed…</a:t>
            </a:r>
            <a:r>
              <a:rPr lang="en-GB" dirty="0">
                <a:solidFill>
                  <a:srgbClr val="FF0000"/>
                </a:solidFill>
                <a:latin typeface="Palatino"/>
              </a:rPr>
              <a:t>There will be nothing new under the sun</a:t>
            </a:r>
            <a:r>
              <a:rPr lang="en-GB" dirty="0">
                <a:latin typeface="Palatino"/>
              </a:rPr>
              <a:t>.” (cited in Humphrey et al., 1993, p. 57, </a:t>
            </a:r>
            <a:r>
              <a:rPr lang="en-GB" dirty="0">
                <a:latin typeface="Palatino"/>
                <a:hlinkClick r:id="rId2"/>
              </a:rPr>
              <a:t>https://www.emerald.com/insight/content/doi/10.1108/09513579310027512/full/html</a:t>
            </a:r>
            <a:r>
              <a:rPr lang="en-GB" dirty="0">
                <a:latin typeface="Palatino"/>
              </a:rPr>
              <a:t>)</a:t>
            </a:r>
          </a:p>
          <a:p>
            <a:pPr marL="342900" lvl="0" indent="-342900" eaLnBrk="0" fontAlgn="base" hangingPunct="0">
              <a:spcBef>
                <a:spcPct val="0"/>
              </a:spcBef>
              <a:spcAft>
                <a:spcPct val="0"/>
              </a:spcAft>
              <a:buFont typeface="Arial" panose="020B0604020202020204" pitchFamily="34" charset="0"/>
              <a:buChar char="•"/>
            </a:pPr>
            <a:endParaRPr kumimoji="0" lang="en-GB" altLang="en-US" b="0" i="1" u="none" strike="noStrike" cap="none" normalizeH="0" baseline="0" dirty="0">
              <a:ln>
                <a:noFill/>
              </a:ln>
              <a:solidFill>
                <a:schemeClr val="tx1"/>
              </a:solidFill>
              <a:effectLst/>
              <a:latin typeface="Palatino"/>
            </a:endParaRPr>
          </a:p>
          <a:p>
            <a:pPr marL="342900" lvl="0" indent="-342900" eaLnBrk="0" fontAlgn="base" hangingPunct="0">
              <a:spcBef>
                <a:spcPct val="0"/>
              </a:spcBef>
              <a:spcAft>
                <a:spcPct val="0"/>
              </a:spcAft>
              <a:buFont typeface="Arial" panose="020B0604020202020204" pitchFamily="34" charset="0"/>
              <a:buChar char="•"/>
            </a:pPr>
            <a:endParaRPr lang="en-GB" altLang="en-US" i="1" dirty="0">
              <a:latin typeface="Palatino"/>
            </a:endParaRPr>
          </a:p>
          <a:p>
            <a:pPr marL="342900" lvl="0" indent="-342900" eaLnBrk="0" fontAlgn="base" hangingPunct="0">
              <a:spcBef>
                <a:spcPct val="0"/>
              </a:spcBef>
              <a:spcAft>
                <a:spcPct val="0"/>
              </a:spcAft>
              <a:buFont typeface="Arial" panose="020B0604020202020204" pitchFamily="34" charset="0"/>
              <a:buChar char="•"/>
            </a:pPr>
            <a:endParaRPr kumimoji="0" lang="en-GB" altLang="en-US" b="0" i="1" u="none" strike="noStrike" cap="none" normalizeH="0" baseline="0" dirty="0">
              <a:ln>
                <a:noFill/>
              </a:ln>
              <a:solidFill>
                <a:schemeClr val="tx1"/>
              </a:solidFill>
              <a:effectLst/>
              <a:latin typeface="Palatino"/>
            </a:endParaRPr>
          </a:p>
        </p:txBody>
      </p:sp>
    </p:spTree>
    <p:extLst>
      <p:ext uri="{BB962C8B-B14F-4D97-AF65-F5344CB8AC3E}">
        <p14:creationId xmlns:p14="http://schemas.microsoft.com/office/powerpoint/2010/main" val="85455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157" y="1645098"/>
            <a:ext cx="10983685" cy="5212902"/>
          </a:xfrm>
          <a:prstGeom prst="rect">
            <a:avLst/>
          </a:prstGeom>
        </p:spPr>
        <p:txBody>
          <a:bodyPr wrap="square">
            <a:spAutoFit/>
          </a:bodyPr>
          <a:lstStyle/>
          <a:p>
            <a:pPr>
              <a:lnSpc>
                <a:spcPct val="107000"/>
              </a:lnSpc>
              <a:spcAft>
                <a:spcPts val="800"/>
              </a:spcAft>
            </a:pPr>
            <a:r>
              <a:rPr lang="en-GB" sz="2800" b="1" dirty="0">
                <a:solidFill>
                  <a:srgbClr val="B85E5C"/>
                </a:solidFill>
                <a:latin typeface="Palatino"/>
                <a:ea typeface="Calibri" panose="020F0502020204030204" pitchFamily="34" charset="0"/>
              </a:rPr>
              <a:t>Groundhog Day</a:t>
            </a:r>
          </a:p>
          <a:p>
            <a:pPr marL="342900" indent="-342900">
              <a:lnSpc>
                <a:spcPct val="107000"/>
              </a:lnSpc>
              <a:spcAft>
                <a:spcPts val="800"/>
              </a:spcAft>
              <a:buFont typeface="Arial" panose="020B0604020202020204" pitchFamily="34" charset="0"/>
              <a:buChar char="•"/>
            </a:pPr>
            <a:endParaRPr lang="en-GB" dirty="0">
              <a:latin typeface="Palatino"/>
              <a:ea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GB" dirty="0">
                <a:latin typeface="Palatino"/>
                <a:ea typeface="Calibri" panose="020F0502020204030204" pitchFamily="34" charset="0"/>
              </a:rPr>
              <a:t>We have now had </a:t>
            </a:r>
            <a:r>
              <a:rPr lang="en-GB" dirty="0">
                <a:solidFill>
                  <a:srgbClr val="FF0000"/>
                </a:solidFill>
                <a:latin typeface="Palatino"/>
                <a:ea typeface="Calibri" panose="020F0502020204030204" pitchFamily="34" charset="0"/>
              </a:rPr>
              <a:t>close to two decades of independent audit regulation and inspection</a:t>
            </a:r>
            <a:r>
              <a:rPr lang="en-GB" dirty="0">
                <a:latin typeface="Palatino"/>
                <a:ea typeface="Calibri" panose="020F0502020204030204" pitchFamily="34" charset="0"/>
              </a:rPr>
              <a:t> but we are still stressing the goal of ‘</a:t>
            </a:r>
            <a:r>
              <a:rPr lang="en-GB" dirty="0">
                <a:solidFill>
                  <a:srgbClr val="FF0000"/>
                </a:solidFill>
                <a:latin typeface="Palatino"/>
                <a:ea typeface="Calibri" panose="020F0502020204030204" pitchFamily="34" charset="0"/>
              </a:rPr>
              <a:t>restoring trust’ </a:t>
            </a:r>
            <a:r>
              <a:rPr lang="en-GB" dirty="0">
                <a:latin typeface="Palatino"/>
                <a:ea typeface="Calibri" panose="020F0502020204030204" pitchFamily="34" charset="0"/>
              </a:rPr>
              <a:t>in audit</a:t>
            </a:r>
          </a:p>
          <a:p>
            <a:pPr marL="342900" indent="-342900">
              <a:lnSpc>
                <a:spcPct val="107000"/>
              </a:lnSpc>
              <a:spcAft>
                <a:spcPts val="800"/>
              </a:spcAft>
              <a:buFont typeface="Arial" panose="020B0604020202020204" pitchFamily="34" charset="0"/>
              <a:buChar char="•"/>
            </a:pPr>
            <a:endParaRPr lang="en-GB" dirty="0">
              <a:latin typeface="Palatino"/>
              <a:ea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GB" dirty="0">
                <a:latin typeface="Palatino"/>
                <a:ea typeface="Calibri" panose="020F0502020204030204" pitchFamily="34" charset="0"/>
              </a:rPr>
              <a:t>Talked for so many years about building ‘public </a:t>
            </a:r>
            <a:r>
              <a:rPr lang="en-GB" dirty="0">
                <a:solidFill>
                  <a:srgbClr val="FF0000"/>
                </a:solidFill>
                <a:latin typeface="Palatino"/>
                <a:ea typeface="Calibri" panose="020F0502020204030204" pitchFamily="34" charset="0"/>
              </a:rPr>
              <a:t>confidence</a:t>
            </a:r>
            <a:r>
              <a:rPr lang="en-GB" dirty="0">
                <a:latin typeface="Palatino"/>
                <a:ea typeface="Calibri" panose="020F0502020204030204" pitchFamily="34" charset="0"/>
              </a:rPr>
              <a:t> in auditors and to provide a more solid foundation for the future development of the audit profession’ (McFarlane report, 1992, para. 2.5)</a:t>
            </a:r>
          </a:p>
          <a:p>
            <a:pPr marL="342900" indent="-342900">
              <a:lnSpc>
                <a:spcPct val="107000"/>
              </a:lnSpc>
              <a:spcAft>
                <a:spcPts val="800"/>
              </a:spcAft>
              <a:buFont typeface="Arial" panose="020B0604020202020204" pitchFamily="34" charset="0"/>
              <a:buChar char="•"/>
            </a:pPr>
            <a:endParaRPr lang="en-GB" dirty="0">
              <a:latin typeface="Palatino"/>
              <a:ea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GB" b="1" dirty="0">
                <a:latin typeface="Palatino"/>
                <a:ea typeface="Calibri" panose="020F0502020204030204" pitchFamily="34" charset="0"/>
              </a:rPr>
              <a:t>I saw these issues very much close-to-hand as the </a:t>
            </a:r>
            <a:r>
              <a:rPr lang="en-GB" altLang="en-US" b="1" dirty="0">
                <a:latin typeface="Palatino"/>
                <a:ea typeface="Calibri" panose="020F0502020204030204" pitchFamily="34" charset="0"/>
              </a:rPr>
              <a:t>only academic member of the Advisory Board of the independent Brydon Review (2019) in the UK into the Quality and Effectiveness of Audit </a:t>
            </a:r>
            <a:r>
              <a:rPr lang="en-GB" altLang="en-US" sz="1400" b="1" dirty="0">
                <a:latin typeface="Palatino"/>
                <a:ea typeface="Calibri" panose="020F0502020204030204" pitchFamily="34" charset="0"/>
              </a:rPr>
              <a:t>(</a:t>
            </a:r>
            <a:r>
              <a:rPr lang="en-GB" sz="1400" dirty="0">
                <a:latin typeface="Palatino"/>
                <a:hlinkClick r:id="rId2"/>
              </a:rPr>
              <a:t>https://assets.publishing.service.gov.uk/government/uploads/system/uploads/attachment_data/file/852960/brydon-review-final-report.pdf</a:t>
            </a:r>
            <a:r>
              <a:rPr lang="en-GB" sz="1400" dirty="0">
                <a:latin typeface="Palatino"/>
              </a:rPr>
              <a:t>)</a:t>
            </a:r>
          </a:p>
          <a:p>
            <a:pPr marL="342900" indent="-342900">
              <a:lnSpc>
                <a:spcPct val="107000"/>
              </a:lnSpc>
              <a:spcAft>
                <a:spcPts val="800"/>
              </a:spcAft>
              <a:buFont typeface="Arial" panose="020B0604020202020204" pitchFamily="34" charset="0"/>
              <a:buChar char="•"/>
            </a:pPr>
            <a:endParaRPr lang="en-GB" altLang="en-US" b="1" dirty="0">
              <a:latin typeface="Palatino"/>
              <a:ea typeface="Calibri" panose="020F0502020204030204" pitchFamily="34" charset="0"/>
            </a:endParaRPr>
          </a:p>
          <a:p>
            <a:pPr marL="342900" indent="-342900">
              <a:lnSpc>
                <a:spcPct val="107000"/>
              </a:lnSpc>
              <a:spcAft>
                <a:spcPts val="800"/>
              </a:spcAft>
              <a:buFont typeface="Arial" panose="020B0604020202020204" pitchFamily="34" charset="0"/>
              <a:buChar char="•"/>
            </a:pPr>
            <a:endParaRPr lang="en-GB" dirty="0">
              <a:latin typeface="Palatino"/>
              <a:ea typeface="Calibri" panose="020F0502020204030204" pitchFamily="34" charset="0"/>
            </a:endParaRPr>
          </a:p>
        </p:txBody>
      </p:sp>
    </p:spTree>
    <p:extLst>
      <p:ext uri="{BB962C8B-B14F-4D97-AF65-F5344CB8AC3E}">
        <p14:creationId xmlns:p14="http://schemas.microsoft.com/office/powerpoint/2010/main" val="2760953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354" y="1435871"/>
            <a:ext cx="10946424" cy="5262979"/>
          </a:xfrm>
          <a:prstGeom prst="rect">
            <a:avLst/>
          </a:prstGeom>
        </p:spPr>
        <p:txBody>
          <a:bodyPr wrap="square">
            <a:spAutoFit/>
          </a:bodyPr>
          <a:lstStyle/>
          <a:p>
            <a:endParaRPr lang="en-GB" sz="2000" b="1" dirty="0">
              <a:solidFill>
                <a:srgbClr val="1D2228"/>
              </a:solidFill>
              <a:latin typeface="Palatino"/>
              <a:ea typeface="Calibri" panose="020F0502020204030204" pitchFamily="34" charset="0"/>
            </a:endParaRPr>
          </a:p>
          <a:p>
            <a:r>
              <a:rPr lang="en-GB" sz="3200" b="1" dirty="0">
                <a:solidFill>
                  <a:srgbClr val="B85E5C"/>
                </a:solidFill>
                <a:latin typeface="Palatino"/>
                <a:ea typeface="Calibri" panose="020F0502020204030204" pitchFamily="34" charset="0"/>
              </a:rPr>
              <a:t>Extract from the Brydon Report: </a:t>
            </a:r>
          </a:p>
          <a:p>
            <a:endParaRPr lang="en-GB" sz="2400" dirty="0">
              <a:latin typeface="Palatino"/>
            </a:endParaRPr>
          </a:p>
          <a:p>
            <a:r>
              <a:rPr lang="en-GB" sz="2000" dirty="0">
                <a:latin typeface="Palatino"/>
              </a:rPr>
              <a:t>“5.1.1 There is no shortage of debate and discussion of the future of audit but I found, in the words of Professor Chris Humphrey, a member of the Review’s Advisory Board, that the debate so far “encourages a form of analysis where incremental change is probably the most likely recommendation and outcome, where old ‘hobby horses’ (such as the expectations gaps or the value of IFRS and the case for prudence) frequently get resurrected, where people seek to dominate a collective discussion with their singular perspectives, and quite quickly we end up in a discussion that we seemed to have had many times over; a debate which is notable only for its familiarity and circularity – and, if any radicalism does emerge, it tends to come in the form of speculative proposals that antagonise rather than resolve, and which, ironically, reinforce or ground analysis in what we have come to accept and understand as audit (</a:t>
            </a:r>
            <a:r>
              <a:rPr lang="en-GB" sz="2000" b="1" dirty="0">
                <a:solidFill>
                  <a:srgbClr val="00B050"/>
                </a:solidFill>
                <a:latin typeface="Palatino"/>
              </a:rPr>
              <a:t>with a frequent refrain to proposed extensions in the audit being dismissed as ‘not audit’</a:t>
            </a:r>
            <a:r>
              <a:rPr lang="en-GB" sz="2000" dirty="0">
                <a:latin typeface="Palatino"/>
              </a:rPr>
              <a:t>).” (Brydon report, 2019, emphasis added)</a:t>
            </a:r>
          </a:p>
          <a:p>
            <a:endParaRPr lang="en-GB" sz="2000" dirty="0">
              <a:latin typeface="Palatino"/>
            </a:endParaRPr>
          </a:p>
        </p:txBody>
      </p:sp>
    </p:spTree>
    <p:extLst>
      <p:ext uri="{BB962C8B-B14F-4D97-AF65-F5344CB8AC3E}">
        <p14:creationId xmlns:p14="http://schemas.microsoft.com/office/powerpoint/2010/main" val="210319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19150" y="1216694"/>
            <a:ext cx="1027747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b="1" dirty="0">
              <a:solidFill>
                <a:srgbClr val="7030A0"/>
              </a:solidFill>
              <a:latin typeface="Palatino"/>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800" b="1" dirty="0">
                <a:solidFill>
                  <a:srgbClr val="B85E5C"/>
                </a:solidFill>
                <a:latin typeface="Palatino"/>
                <a:ea typeface="Calibri" panose="020F0502020204030204" pitchFamily="34" charset="0"/>
              </a:rPr>
              <a:t>Stimulating something new</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latin typeface="Palatino"/>
              <a:ea typeface="Calibri" panose="020F0502020204030204" pitchFamily="34" charset="0"/>
            </a:endParaRPr>
          </a:p>
          <a:p>
            <a:pPr marL="342900" lvl="0" indent="-342900" eaLnBrk="0" fontAlgn="base" hangingPunct="0">
              <a:spcBef>
                <a:spcPct val="0"/>
              </a:spcBef>
              <a:spcAft>
                <a:spcPct val="0"/>
              </a:spcAft>
              <a:buFont typeface="Arial" panose="020B0604020202020204" pitchFamily="34" charset="0"/>
              <a:buChar char="•"/>
            </a:pPr>
            <a:r>
              <a:rPr lang="en-GB" sz="2000" dirty="0">
                <a:latin typeface="Palatino"/>
              </a:rPr>
              <a:t>Focus more conceptually on what audit </a:t>
            </a:r>
            <a:r>
              <a:rPr lang="en-GB" sz="2000" b="1" dirty="0">
                <a:latin typeface="Palatino"/>
              </a:rPr>
              <a:t>can become</a:t>
            </a:r>
            <a:r>
              <a:rPr lang="en-GB" sz="2000" dirty="0">
                <a:latin typeface="Palatino"/>
              </a:rPr>
              <a:t> rather than </a:t>
            </a:r>
            <a:r>
              <a:rPr lang="en-GB" sz="2000" b="1" dirty="0">
                <a:latin typeface="Palatino"/>
              </a:rPr>
              <a:t>what is not</a:t>
            </a:r>
            <a:r>
              <a:rPr lang="en-GB" sz="2000" dirty="0">
                <a:latin typeface="Palatino"/>
              </a:rPr>
              <a:t> audit</a:t>
            </a:r>
          </a:p>
          <a:p>
            <a:pPr marL="342900" lvl="0" indent="-342900" eaLnBrk="0" fontAlgn="base" hangingPunct="0">
              <a:spcBef>
                <a:spcPct val="0"/>
              </a:spcBef>
              <a:spcAft>
                <a:spcPct val="0"/>
              </a:spcAft>
              <a:buFont typeface="Arial" panose="020B0604020202020204" pitchFamily="34" charset="0"/>
              <a:buChar char="•"/>
            </a:pPr>
            <a:endParaRPr lang="en-GB" sz="2000" dirty="0">
              <a:latin typeface="Palatino"/>
            </a:endParaRPr>
          </a:p>
          <a:p>
            <a:pPr marL="342900" lvl="0" indent="-342900" eaLnBrk="0" fontAlgn="base" hangingPunct="0">
              <a:spcBef>
                <a:spcPct val="0"/>
              </a:spcBef>
              <a:spcAft>
                <a:spcPct val="0"/>
              </a:spcAft>
              <a:buFont typeface="Arial" panose="020B0604020202020204" pitchFamily="34" charset="0"/>
              <a:buChar char="•"/>
            </a:pPr>
            <a:r>
              <a:rPr lang="en-GB" sz="2000" dirty="0">
                <a:latin typeface="Palatino"/>
              </a:rPr>
              <a:t>Better than calling for the AEG to be ignored because of its longevity and persistence</a:t>
            </a:r>
          </a:p>
          <a:p>
            <a:pPr marL="342900" lvl="0" indent="-342900" eaLnBrk="0" fontAlgn="base" hangingPunct="0">
              <a:spcBef>
                <a:spcPct val="0"/>
              </a:spcBef>
              <a:spcAft>
                <a:spcPct val="0"/>
              </a:spcAft>
              <a:buFont typeface="Arial" panose="020B0604020202020204" pitchFamily="34" charset="0"/>
              <a:buChar char="•"/>
            </a:pPr>
            <a:endParaRPr lang="en-GB" sz="2000" dirty="0">
              <a:latin typeface="Palatino"/>
            </a:endParaRPr>
          </a:p>
          <a:p>
            <a:pPr marL="342900" indent="-342900" eaLnBrk="0" fontAlgn="base" hangingPunct="0">
              <a:spcBef>
                <a:spcPct val="0"/>
              </a:spcBef>
              <a:spcAft>
                <a:spcPct val="0"/>
              </a:spcAft>
              <a:buFont typeface="Arial" panose="020B0604020202020204" pitchFamily="34" charset="0"/>
              <a:buChar char="•"/>
            </a:pPr>
            <a:r>
              <a:rPr lang="en-GB" sz="2000" dirty="0">
                <a:latin typeface="Palatino"/>
              </a:rPr>
              <a:t>We need a normative transformation in audit research – it’s 60 plus years since </a:t>
            </a:r>
            <a:r>
              <a:rPr lang="en-GB" sz="2000" dirty="0" err="1">
                <a:latin typeface="Palatino"/>
              </a:rPr>
              <a:t>Mautz</a:t>
            </a:r>
            <a:r>
              <a:rPr lang="en-GB" sz="2000" dirty="0">
                <a:latin typeface="Palatino"/>
              </a:rPr>
              <a:t> and Sharaf’s text on the Philosophy of Auditing!</a:t>
            </a:r>
          </a:p>
          <a:p>
            <a:pPr marL="342900" lvl="0" indent="-342900" eaLnBrk="0" fontAlgn="base" hangingPunct="0">
              <a:spcBef>
                <a:spcPct val="0"/>
              </a:spcBef>
              <a:spcAft>
                <a:spcPct val="0"/>
              </a:spcAft>
              <a:buFont typeface="Arial" panose="020B0604020202020204" pitchFamily="34" charset="0"/>
              <a:buChar char="•"/>
            </a:pPr>
            <a:endParaRPr lang="en-GB" sz="2000" dirty="0">
              <a:latin typeface="Palatino"/>
            </a:endParaRPr>
          </a:p>
          <a:p>
            <a:pPr marL="342900" indent="-342900" eaLnBrk="0" fontAlgn="base" hangingPunct="0">
              <a:spcBef>
                <a:spcPct val="0"/>
              </a:spcBef>
              <a:spcAft>
                <a:spcPct val="0"/>
              </a:spcAft>
              <a:buFont typeface="Arial" panose="020B0604020202020204" pitchFamily="34" charset="0"/>
              <a:buChar char="•"/>
            </a:pPr>
            <a:r>
              <a:rPr lang="en-GB" sz="2000" b="1" dirty="0">
                <a:solidFill>
                  <a:srgbClr val="0070C0"/>
                </a:solidFill>
                <a:latin typeface="Palatino"/>
                <a:ea typeface="Calibri" panose="020F0502020204030204" pitchFamily="34" charset="0"/>
              </a:rPr>
              <a:t>There is a big difference between talking of the “future of audit” and the ‘future of THE audit’” (i.e., one particular conception of audit)</a:t>
            </a:r>
            <a:endParaRPr kumimoji="0" lang="en-GB" altLang="en-US" sz="2000" b="0" i="1" u="none" strike="noStrike" cap="none" normalizeH="0" baseline="0" dirty="0">
              <a:ln>
                <a:noFill/>
              </a:ln>
              <a:solidFill>
                <a:schemeClr val="tx1"/>
              </a:solidFill>
              <a:effectLst/>
              <a:latin typeface="Palatino"/>
            </a:endParaRPr>
          </a:p>
          <a:p>
            <a:pPr marL="342900" lvl="0" indent="-342900" eaLnBrk="0" fontAlgn="base" hangingPunct="0">
              <a:spcBef>
                <a:spcPct val="0"/>
              </a:spcBef>
              <a:spcAft>
                <a:spcPct val="0"/>
              </a:spcAft>
              <a:buFont typeface="Arial" panose="020B0604020202020204" pitchFamily="34" charset="0"/>
              <a:buChar char="•"/>
            </a:pPr>
            <a:endParaRPr kumimoji="0" lang="en-GB" altLang="en-US" b="0" i="1" u="none" strike="noStrike" cap="none" normalizeH="0" baseline="0" dirty="0">
              <a:ln>
                <a:noFill/>
              </a:ln>
              <a:solidFill>
                <a:schemeClr val="tx1"/>
              </a:solidFill>
              <a:effectLst/>
              <a:latin typeface="Palatino"/>
            </a:endParaRPr>
          </a:p>
          <a:p>
            <a:pPr marL="342900" lvl="0" indent="-342900" eaLnBrk="0" fontAlgn="base" hangingPunct="0">
              <a:spcBef>
                <a:spcPct val="0"/>
              </a:spcBef>
              <a:spcAft>
                <a:spcPct val="0"/>
              </a:spcAft>
              <a:buFont typeface="Arial" panose="020B0604020202020204" pitchFamily="34" charset="0"/>
              <a:buChar char="•"/>
            </a:pPr>
            <a:endParaRPr lang="en-GB" altLang="en-US" i="1" dirty="0">
              <a:latin typeface="Palatino"/>
            </a:endParaRPr>
          </a:p>
          <a:p>
            <a:pPr marL="342900" lvl="0" indent="-342900" eaLnBrk="0" fontAlgn="base" hangingPunct="0">
              <a:spcBef>
                <a:spcPct val="0"/>
              </a:spcBef>
              <a:spcAft>
                <a:spcPct val="0"/>
              </a:spcAft>
              <a:buFont typeface="Arial" panose="020B0604020202020204" pitchFamily="34" charset="0"/>
              <a:buChar char="•"/>
            </a:pPr>
            <a:endParaRPr kumimoji="0" lang="en-GB" altLang="en-US" b="0" i="1" u="none" strike="noStrike" cap="none" normalizeH="0" baseline="0" dirty="0">
              <a:ln>
                <a:noFill/>
              </a:ln>
              <a:solidFill>
                <a:schemeClr val="tx1"/>
              </a:solidFill>
              <a:effectLst/>
              <a:latin typeface="Palatino"/>
            </a:endParaRPr>
          </a:p>
        </p:txBody>
      </p:sp>
    </p:spTree>
    <p:extLst>
      <p:ext uri="{BB962C8B-B14F-4D97-AF65-F5344CB8AC3E}">
        <p14:creationId xmlns:p14="http://schemas.microsoft.com/office/powerpoint/2010/main" val="8325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871" y="1434379"/>
            <a:ext cx="10640861" cy="5109091"/>
          </a:xfrm>
          <a:prstGeom prst="rect">
            <a:avLst/>
          </a:prstGeom>
        </p:spPr>
        <p:txBody>
          <a:bodyPr wrap="square">
            <a:spAutoFit/>
          </a:bodyPr>
          <a:lstStyle/>
          <a:p>
            <a:r>
              <a:rPr lang="en-GB" sz="3200" b="1" dirty="0">
                <a:solidFill>
                  <a:srgbClr val="B85E5C"/>
                </a:solidFill>
                <a:latin typeface="Palatino"/>
                <a:ea typeface="Calibri" panose="020F0502020204030204" pitchFamily="34" charset="0"/>
              </a:rPr>
              <a:t>The Brydon Report was a very philosophical report on audit and audit professionalism</a:t>
            </a:r>
          </a:p>
          <a:p>
            <a:endParaRPr lang="en-GB" sz="2000" b="1" dirty="0">
              <a:solidFill>
                <a:srgbClr val="1D2228"/>
              </a:solidFill>
              <a:latin typeface="Palatino"/>
              <a:ea typeface="Calibri" panose="020F0502020204030204" pitchFamily="34" charset="0"/>
            </a:endParaRPr>
          </a:p>
          <a:p>
            <a:r>
              <a:rPr lang="en-GB" sz="2000" b="1" dirty="0">
                <a:latin typeface="Palatino"/>
              </a:rPr>
              <a:t>The critical significance of Brydon’s more expansive definition of the purpose of audit:</a:t>
            </a:r>
          </a:p>
          <a:p>
            <a:endParaRPr lang="en-GB" sz="2000" b="1" dirty="0">
              <a:latin typeface="Palatino"/>
            </a:endParaRPr>
          </a:p>
          <a:p>
            <a:r>
              <a:rPr lang="en-GB" sz="2000" dirty="0">
                <a:latin typeface="Palatino"/>
              </a:rPr>
              <a:t>5.1.2 I consider that the </a:t>
            </a:r>
            <a:r>
              <a:rPr lang="en-GB" sz="2000" dirty="0">
                <a:solidFill>
                  <a:srgbClr val="FF0000"/>
                </a:solidFill>
                <a:latin typeface="Palatino"/>
              </a:rPr>
              <a:t>concept of audit needs to be rethought and redefined</a:t>
            </a:r>
            <a:r>
              <a:rPr lang="en-GB" sz="2000" dirty="0">
                <a:latin typeface="Palatino"/>
              </a:rPr>
              <a:t>. This redefinition needs to be rooted in a widely accepted clarification of its </a:t>
            </a:r>
            <a:r>
              <a:rPr lang="en-GB" sz="2000" dirty="0">
                <a:solidFill>
                  <a:srgbClr val="FF0000"/>
                </a:solidFill>
                <a:latin typeface="Palatino"/>
              </a:rPr>
              <a:t>purpose</a:t>
            </a:r>
          </a:p>
          <a:p>
            <a:endParaRPr lang="en-GB" sz="2000" dirty="0">
              <a:latin typeface="Palatino"/>
            </a:endParaRPr>
          </a:p>
          <a:p>
            <a:r>
              <a:rPr lang="en-GB" sz="2000" dirty="0">
                <a:latin typeface="Palatino"/>
              </a:rPr>
              <a:t>5.1.4 “The purpose of an audit is to help establish and maintain </a:t>
            </a:r>
            <a:r>
              <a:rPr lang="en-GB" sz="2000" dirty="0">
                <a:solidFill>
                  <a:srgbClr val="FF0000"/>
                </a:solidFill>
                <a:latin typeface="Palatino"/>
              </a:rPr>
              <a:t>deserved confidence </a:t>
            </a:r>
            <a:r>
              <a:rPr lang="en-GB" sz="2000" dirty="0">
                <a:latin typeface="Palatino"/>
              </a:rPr>
              <a:t>in a </a:t>
            </a:r>
            <a:r>
              <a:rPr lang="en-GB" sz="2000" dirty="0">
                <a:solidFill>
                  <a:srgbClr val="FF0000"/>
                </a:solidFill>
                <a:latin typeface="Palatino"/>
              </a:rPr>
              <a:t>company</a:t>
            </a:r>
            <a:r>
              <a:rPr lang="en-GB" sz="2000" dirty="0">
                <a:latin typeface="Palatino"/>
              </a:rPr>
              <a:t>, in its </a:t>
            </a:r>
            <a:r>
              <a:rPr lang="en-GB" sz="2000" dirty="0">
                <a:solidFill>
                  <a:srgbClr val="FF0000"/>
                </a:solidFill>
                <a:latin typeface="Palatino"/>
              </a:rPr>
              <a:t>directors</a:t>
            </a:r>
            <a:r>
              <a:rPr lang="en-GB" sz="2000" dirty="0">
                <a:latin typeface="Palatino"/>
              </a:rPr>
              <a:t> and in the </a:t>
            </a:r>
            <a:r>
              <a:rPr lang="en-GB" sz="2000" dirty="0">
                <a:solidFill>
                  <a:srgbClr val="FF0000"/>
                </a:solidFill>
                <a:latin typeface="Palatino"/>
              </a:rPr>
              <a:t>information</a:t>
            </a:r>
            <a:r>
              <a:rPr lang="en-GB" sz="2000" dirty="0">
                <a:latin typeface="Palatino"/>
              </a:rPr>
              <a:t> for which they have responsibility to report, </a:t>
            </a:r>
            <a:r>
              <a:rPr lang="en-GB" sz="2000" dirty="0">
                <a:solidFill>
                  <a:srgbClr val="FF0000"/>
                </a:solidFill>
                <a:latin typeface="Palatino"/>
              </a:rPr>
              <a:t>including</a:t>
            </a:r>
            <a:r>
              <a:rPr lang="en-GB" sz="2000" dirty="0">
                <a:latin typeface="Palatino"/>
              </a:rPr>
              <a:t> the financial statements.”</a:t>
            </a:r>
          </a:p>
          <a:p>
            <a:endParaRPr lang="en-GB" sz="2000" b="1" dirty="0">
              <a:solidFill>
                <a:srgbClr val="00B050"/>
              </a:solidFill>
              <a:latin typeface="Palatino"/>
            </a:endParaRPr>
          </a:p>
          <a:p>
            <a:r>
              <a:rPr lang="en-GB" sz="2000" dirty="0">
                <a:latin typeface="Palatino"/>
              </a:rPr>
              <a:t>(For more discussion, see Humphrey, 2020; 2021 - </a:t>
            </a:r>
            <a:r>
              <a:rPr lang="en-GB" sz="1600" dirty="0">
                <a:latin typeface="Palatino"/>
                <a:hlinkClick r:id="rId2"/>
              </a:rPr>
              <a:t>https://auditfutures.net/articles/reading-the-brydon-report</a:t>
            </a:r>
            <a:r>
              <a:rPr lang="en-GB" sz="1600" dirty="0">
                <a:latin typeface="Palatino"/>
              </a:rPr>
              <a:t>; </a:t>
            </a:r>
            <a:r>
              <a:rPr lang="en-GB" sz="1600" dirty="0">
                <a:latin typeface="Palatino"/>
                <a:hlinkClick r:id="rId3"/>
              </a:rPr>
              <a:t>https://www.icaew.com/insights/viewpoints-on-the-news/2021/jan-2021/the-brydon-report-and-the-critical-significance-of-its-conceptualisation-of-audit</a:t>
            </a:r>
            <a:r>
              <a:rPr lang="en-GB" sz="2000" dirty="0">
                <a:latin typeface="Palatino"/>
              </a:rPr>
              <a:t>)</a:t>
            </a:r>
          </a:p>
        </p:txBody>
      </p:sp>
    </p:spTree>
    <p:extLst>
      <p:ext uri="{BB962C8B-B14F-4D97-AF65-F5344CB8AC3E}">
        <p14:creationId xmlns:p14="http://schemas.microsoft.com/office/powerpoint/2010/main" val="409666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0433" y="1561130"/>
            <a:ext cx="10915650" cy="4401205"/>
          </a:xfrm>
          <a:prstGeom prst="rect">
            <a:avLst/>
          </a:prstGeom>
        </p:spPr>
        <p:txBody>
          <a:bodyPr wrap="square">
            <a:spAutoFit/>
          </a:bodyPr>
          <a:lstStyle/>
          <a:p>
            <a:r>
              <a:rPr lang="en-GB" sz="3200" b="1" dirty="0">
                <a:solidFill>
                  <a:srgbClr val="B85E5C"/>
                </a:solidFill>
                <a:latin typeface="Palatino"/>
                <a:ea typeface="Calibri" panose="020F0502020204030204" pitchFamily="34" charset="0"/>
              </a:rPr>
              <a:t>Conceptually - a real opportunity for the profession:</a:t>
            </a:r>
          </a:p>
          <a:p>
            <a:endParaRPr lang="en-GB" sz="3200" dirty="0">
              <a:latin typeface="Palatino"/>
            </a:endParaRPr>
          </a:p>
          <a:p>
            <a:r>
              <a:rPr lang="en-GB" sz="2000" dirty="0">
                <a:latin typeface="Palatino"/>
              </a:rPr>
              <a:t>“In my opinion, Sir Donald Brydon has done the audit profession a tremendous service by highlighting a broad path forward for reforms to the audit profession (and, by implication, audit education). An historical obsession with rules and regulations has not allowed the profession to avoid audit scandals and failures. Whatever is done in the wake of the Brydon Report is unlikely to be perfect on its own. </a:t>
            </a:r>
            <a:r>
              <a:rPr lang="en-GB" sz="2000" b="1" dirty="0">
                <a:latin typeface="Palatino"/>
              </a:rPr>
              <a:t>However, a significant rethinking of the nature, structure and practices of auditing may help the profession improve where stringent rules-making has lagged</a:t>
            </a:r>
            <a:r>
              <a:rPr lang="en-GB" sz="2000" dirty="0">
                <a:latin typeface="Palatino"/>
              </a:rPr>
              <a:t>.”</a:t>
            </a:r>
          </a:p>
          <a:p>
            <a:r>
              <a:rPr lang="en-GB" sz="2000" dirty="0">
                <a:solidFill>
                  <a:srgbClr val="1D2228"/>
                </a:solidFill>
                <a:latin typeface="Palatino"/>
                <a:ea typeface="Calibri" panose="020F0502020204030204" pitchFamily="34" charset="0"/>
              </a:rPr>
              <a:t>(</a:t>
            </a:r>
            <a:r>
              <a:rPr lang="en-GB" sz="2000" dirty="0" err="1">
                <a:solidFill>
                  <a:srgbClr val="1D2228"/>
                </a:solidFill>
                <a:latin typeface="Palatino"/>
                <a:ea typeface="Calibri" panose="020F0502020204030204" pitchFamily="34" charset="0"/>
              </a:rPr>
              <a:t>Knechel</a:t>
            </a:r>
            <a:r>
              <a:rPr lang="en-GB" sz="2000" dirty="0">
                <a:solidFill>
                  <a:srgbClr val="1D2228"/>
                </a:solidFill>
                <a:latin typeface="Palatino"/>
                <a:ea typeface="Calibri" panose="020F0502020204030204" pitchFamily="34" charset="0"/>
              </a:rPr>
              <a:t>, W. R. (2022), Who stands for audit? A commentary on the ‘Brydon Report’, </a:t>
            </a:r>
            <a:r>
              <a:rPr lang="en-GB" sz="2000" i="1" dirty="0">
                <a:solidFill>
                  <a:srgbClr val="1D2228"/>
                </a:solidFill>
                <a:latin typeface="Palatino"/>
                <a:ea typeface="Calibri" panose="020F0502020204030204" pitchFamily="34" charset="0"/>
              </a:rPr>
              <a:t>International Journal of Auditing</a:t>
            </a:r>
            <a:r>
              <a:rPr lang="en-GB" sz="2000" dirty="0">
                <a:solidFill>
                  <a:srgbClr val="1D2228"/>
                </a:solidFill>
                <a:latin typeface="Palatino"/>
                <a:ea typeface="Calibri" panose="020F0502020204030204" pitchFamily="34" charset="0"/>
              </a:rPr>
              <a:t>, 26, pp. 27-31, emphasis added, </a:t>
            </a:r>
            <a:r>
              <a:rPr lang="en-GB" sz="1600" dirty="0">
                <a:solidFill>
                  <a:srgbClr val="1D2228"/>
                </a:solidFill>
                <a:latin typeface="Palatino"/>
                <a:ea typeface="Calibri" panose="020F0502020204030204" pitchFamily="34" charset="0"/>
                <a:hlinkClick r:id="rId2"/>
              </a:rPr>
              <a:t>https://onlinelibrary.wiley.com/doi/abs/10.1111/ijau.12265</a:t>
            </a:r>
            <a:r>
              <a:rPr lang="en-GB" sz="1600" dirty="0">
                <a:solidFill>
                  <a:srgbClr val="1D2228"/>
                </a:solidFill>
                <a:latin typeface="Palatino"/>
                <a:ea typeface="Calibri" panose="020F0502020204030204" pitchFamily="34" charset="0"/>
              </a:rPr>
              <a:t>)</a:t>
            </a:r>
            <a:endParaRPr lang="en-GB" sz="1600" dirty="0">
              <a:solidFill>
                <a:srgbClr val="1D2228"/>
              </a:solidFill>
              <a:latin typeface="Palatino"/>
            </a:endParaRPr>
          </a:p>
          <a:p>
            <a:endParaRPr lang="en-GB" sz="1600" dirty="0">
              <a:latin typeface="Palatino"/>
            </a:endParaRPr>
          </a:p>
        </p:txBody>
      </p:sp>
    </p:spTree>
    <p:extLst>
      <p:ext uri="{BB962C8B-B14F-4D97-AF65-F5344CB8AC3E}">
        <p14:creationId xmlns:p14="http://schemas.microsoft.com/office/powerpoint/2010/main" val="298114539"/>
      </p:ext>
    </p:extLst>
  </p:cSld>
  <p:clrMapOvr>
    <a:masterClrMapping/>
  </p:clrMapOvr>
</p:sld>
</file>

<file path=ppt/theme/theme1.xml><?xml version="1.0" encoding="utf-8"?>
<a:theme xmlns:a="http://schemas.openxmlformats.org/drawingml/2006/main" name="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9B68AD5C6473419016245A4C8F232A" ma:contentTypeVersion="18" ma:contentTypeDescription="Create a new document." ma:contentTypeScope="" ma:versionID="6f634c2dbefcd5dd566a6301a14f9cb1">
  <xsd:schema xmlns:xsd="http://www.w3.org/2001/XMLSchema" xmlns:xs="http://www.w3.org/2001/XMLSchema" xmlns:p="http://schemas.microsoft.com/office/2006/metadata/properties" xmlns:ns2="cfa0b15c-9dbf-4bf3-b9c1-0e971fd491c0" xmlns:ns3="5e32fc3a-fecd-4233-88ba-c24f09b37c26" targetNamespace="http://schemas.microsoft.com/office/2006/metadata/properties" ma:root="true" ma:fieldsID="530d817df6fc99696767a36aea99b893" ns2:_="" ns3:_="">
    <xsd:import namespace="cfa0b15c-9dbf-4bf3-b9c1-0e971fd491c0"/>
    <xsd:import namespace="5e32fc3a-fecd-4233-88ba-c24f09b37c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0b15c-9dbf-4bf3-b9c1-0e971fd49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f045da-f286-4f69-b0b3-d1bb40ac4c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32fc3a-fecd-4233-88ba-c24f09b37c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e9213a-e89f-49c0-8cc6-a14a314a9171}" ma:internalName="TaxCatchAll" ma:showField="CatchAllData" ma:web="5e32fc3a-fecd-4233-88ba-c24f09b37c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a0b15c-9dbf-4bf3-b9c1-0e971fd491c0">
      <Terms xmlns="http://schemas.microsoft.com/office/infopath/2007/PartnerControls"/>
    </lcf76f155ced4ddcb4097134ff3c332f>
    <TaxCatchAll xmlns="5e32fc3a-fecd-4233-88ba-c24f09b37c26" xsi:nil="true"/>
  </documentManagement>
</p:properties>
</file>

<file path=customXml/itemProps1.xml><?xml version="1.0" encoding="utf-8"?>
<ds:datastoreItem xmlns:ds="http://schemas.openxmlformats.org/officeDocument/2006/customXml" ds:itemID="{BDEDACBD-7CC3-46BE-BF1F-A1C1B1CD4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0b15c-9dbf-4bf3-b9c1-0e971fd491c0"/>
    <ds:schemaRef ds:uri="5e32fc3a-fecd-4233-88ba-c24f09b37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9BDFC0-F806-4158-8669-02D5CA5406B0}">
  <ds:schemaRefs>
    <ds:schemaRef ds:uri="http://schemas.microsoft.com/sharepoint/v3/contenttype/forms"/>
  </ds:schemaRefs>
</ds:datastoreItem>
</file>

<file path=customXml/itemProps3.xml><?xml version="1.0" encoding="utf-8"?>
<ds:datastoreItem xmlns:ds="http://schemas.openxmlformats.org/officeDocument/2006/customXml" ds:itemID="{DEDE0015-2524-4FCA-B21B-B444E9D9D9D0}">
  <ds:schemaRefs>
    <ds:schemaRef ds:uri="http://schemas.microsoft.com/office/2006/documentManagement/types"/>
    <ds:schemaRef ds:uri="http://purl.org/dc/terms/"/>
    <ds:schemaRef ds:uri="http://www.w3.org/XML/1998/namespace"/>
    <ds:schemaRef ds:uri="http://schemas.microsoft.com/office/2006/metadata/properties"/>
    <ds:schemaRef ds:uri="5e32fc3a-fecd-4233-88ba-c24f09b37c26"/>
    <ds:schemaRef ds:uri="http://schemas.microsoft.com/office/infopath/2007/PartnerControls"/>
    <ds:schemaRef ds:uri="cfa0b15c-9dbf-4bf3-b9c1-0e971fd491c0"/>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1743</TotalTime>
  <Words>2152</Words>
  <Application>Microsoft Office PowerPoint</Application>
  <PresentationFormat>Widescreen</PresentationFormat>
  <Paragraphs>182</Paragraphs>
  <Slides>26</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26</vt:i4>
      </vt:variant>
    </vt:vector>
  </HeadingPairs>
  <TitlesOfParts>
    <vt:vector size="36" baseType="lpstr">
      <vt:lpstr>Aptos</vt:lpstr>
      <vt:lpstr>Arial</vt:lpstr>
      <vt:lpstr>Calibri</vt:lpstr>
      <vt:lpstr>Georgia</vt:lpstr>
      <vt:lpstr>Palatino</vt:lpstr>
      <vt:lpstr>Kantoorthema</vt:lpstr>
      <vt:lpstr>4_Kantoorthema</vt:lpstr>
      <vt:lpstr>1_Kantoorthema</vt:lpstr>
      <vt:lpstr>2_Kantoorthema</vt:lpstr>
      <vt:lpstr>3_Kantoorthema</vt:lpstr>
      <vt:lpstr>      Prof. Christopher Humphrey  Alliance Manchester Business School</vt:lpstr>
      <vt:lpstr>Escaping Groundhog Day: The Transformative Possibilities of Rethinking Audit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Nadji van den Broek</dc:creator>
  <cp:lastModifiedBy>Brewer - Pluym, Alexandra</cp:lastModifiedBy>
  <cp:revision>9</cp:revision>
  <dcterms:created xsi:type="dcterms:W3CDTF">2024-06-17T07:06:16Z</dcterms:created>
  <dcterms:modified xsi:type="dcterms:W3CDTF">2024-07-16T10:18:45Z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0x0101000E9B68AD5C6473419016245A4C8F232A</vt:lpwstr>
  </property>
  <property fmtid="{D5CDD505-2E9C-101B-9397-08002B2CF9AE}" pid="3" name="MediaServiceImageTags">
    <vt:lpwstr/>
  </property>
</Properties>
</file>