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79" r:id="rId5"/>
    <p:sldMasterId id="2147483662" r:id="rId6"/>
    <p:sldMasterId id="2147483669" r:id="rId7"/>
    <p:sldMasterId id="2147483676" r:id="rId8"/>
  </p:sldMasterIdLst>
  <p:notesMasterIdLst>
    <p:notesMasterId r:id="rId34"/>
  </p:notesMasterIdLst>
  <p:sldIdLst>
    <p:sldId id="2147375817" r:id="rId9"/>
    <p:sldId id="618" r:id="rId10"/>
    <p:sldId id="2147375770" r:id="rId11"/>
    <p:sldId id="2147375902" r:id="rId12"/>
    <p:sldId id="2147375903" r:id="rId13"/>
    <p:sldId id="2147375904" r:id="rId14"/>
    <p:sldId id="2147375905" r:id="rId15"/>
    <p:sldId id="2147375906" r:id="rId16"/>
    <p:sldId id="2147375907" r:id="rId17"/>
    <p:sldId id="2147375908" r:id="rId18"/>
    <p:sldId id="2147375909" r:id="rId19"/>
    <p:sldId id="2147375910" r:id="rId20"/>
    <p:sldId id="2147375798" r:id="rId21"/>
    <p:sldId id="2147375911" r:id="rId22"/>
    <p:sldId id="2147375912" r:id="rId23"/>
    <p:sldId id="2147375783" r:id="rId24"/>
    <p:sldId id="2147375913" r:id="rId25"/>
    <p:sldId id="2147375808" r:id="rId26"/>
    <p:sldId id="2147375804" r:id="rId27"/>
    <p:sldId id="2147375784" r:id="rId28"/>
    <p:sldId id="2147375805" r:id="rId29"/>
    <p:sldId id="2147375806" r:id="rId30"/>
    <p:sldId id="2147375807" r:id="rId31"/>
    <p:sldId id="2147375785" r:id="rId32"/>
    <p:sldId id="2147375874" r:id="rId3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82AB"/>
    <a:srgbClr val="B85E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91" autoAdjust="0"/>
    <p:restoredTop sz="94694"/>
  </p:normalViewPr>
  <p:slideViewPr>
    <p:cSldViewPr snapToGrid="0">
      <p:cViewPr varScale="1">
        <p:scale>
          <a:sx n="101" d="100"/>
          <a:sy n="101" d="100"/>
        </p:scale>
        <p:origin x="105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microsoft.com/office/2016/11/relationships/changesInfo" Target="changesInfos/changesInfo1.xml"/><Relationship Id="rId21" Type="http://schemas.openxmlformats.org/officeDocument/2006/relationships/slide" Target="slides/slide13.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ewer - Pluym, Alexandra" userId="a5cff0a7-175c-4c52-bf31-098958d646c9" providerId="ADAL" clId="{80FF0285-138F-4A34-85CD-B61DC92A5DFA}"/>
    <pc:docChg chg="delSld">
      <pc:chgData name="Brewer - Pluym, Alexandra" userId="a5cff0a7-175c-4c52-bf31-098958d646c9" providerId="ADAL" clId="{80FF0285-138F-4A34-85CD-B61DC92A5DFA}" dt="2024-07-16T10:59:52.631" v="2" actId="47"/>
      <pc:docMkLst>
        <pc:docMk/>
      </pc:docMkLst>
      <pc:sldChg chg="del">
        <pc:chgData name="Brewer - Pluym, Alexandra" userId="a5cff0a7-175c-4c52-bf31-098958d646c9" providerId="ADAL" clId="{80FF0285-138F-4A34-85CD-B61DC92A5DFA}" dt="2024-07-16T10:59:44.483" v="0" actId="47"/>
        <pc:sldMkLst>
          <pc:docMk/>
          <pc:sldMk cId="659106947" sldId="256"/>
        </pc:sldMkLst>
      </pc:sldChg>
      <pc:sldChg chg="del">
        <pc:chgData name="Brewer - Pluym, Alexandra" userId="a5cff0a7-175c-4c52-bf31-098958d646c9" providerId="ADAL" clId="{80FF0285-138F-4A34-85CD-B61DC92A5DFA}" dt="2024-07-16T10:59:44.483" v="0" actId="47"/>
        <pc:sldMkLst>
          <pc:docMk/>
          <pc:sldMk cId="2760953598" sldId="259"/>
        </pc:sldMkLst>
      </pc:sldChg>
      <pc:sldChg chg="del">
        <pc:chgData name="Brewer - Pluym, Alexandra" userId="a5cff0a7-175c-4c52-bf31-098958d646c9" providerId="ADAL" clId="{80FF0285-138F-4A34-85CD-B61DC92A5DFA}" dt="2024-07-16T10:59:44.483" v="0" actId="47"/>
        <pc:sldMkLst>
          <pc:docMk/>
          <pc:sldMk cId="2883535254" sldId="260"/>
        </pc:sldMkLst>
      </pc:sldChg>
      <pc:sldChg chg="del">
        <pc:chgData name="Brewer - Pluym, Alexandra" userId="a5cff0a7-175c-4c52-bf31-098958d646c9" providerId="ADAL" clId="{80FF0285-138F-4A34-85CD-B61DC92A5DFA}" dt="2024-07-16T10:59:44.483" v="0" actId="47"/>
        <pc:sldMkLst>
          <pc:docMk/>
          <pc:sldMk cId="1740777882" sldId="261"/>
        </pc:sldMkLst>
      </pc:sldChg>
      <pc:sldChg chg="del">
        <pc:chgData name="Brewer - Pluym, Alexandra" userId="a5cff0a7-175c-4c52-bf31-098958d646c9" providerId="ADAL" clId="{80FF0285-138F-4A34-85CD-B61DC92A5DFA}" dt="2024-07-16T10:59:44.483" v="0" actId="47"/>
        <pc:sldMkLst>
          <pc:docMk/>
          <pc:sldMk cId="298114539" sldId="262"/>
        </pc:sldMkLst>
      </pc:sldChg>
      <pc:sldChg chg="del">
        <pc:chgData name="Brewer - Pluym, Alexandra" userId="a5cff0a7-175c-4c52-bf31-098958d646c9" providerId="ADAL" clId="{80FF0285-138F-4A34-85CD-B61DC92A5DFA}" dt="2024-07-16T10:59:52.631" v="2" actId="47"/>
        <pc:sldMkLst>
          <pc:docMk/>
          <pc:sldMk cId="1385470999" sldId="264"/>
        </pc:sldMkLst>
      </pc:sldChg>
      <pc:sldChg chg="del">
        <pc:chgData name="Brewer - Pluym, Alexandra" userId="a5cff0a7-175c-4c52-bf31-098958d646c9" providerId="ADAL" clId="{80FF0285-138F-4A34-85CD-B61DC92A5DFA}" dt="2024-07-16T10:59:44.483" v="0" actId="47"/>
        <pc:sldMkLst>
          <pc:docMk/>
          <pc:sldMk cId="30587292" sldId="265"/>
        </pc:sldMkLst>
      </pc:sldChg>
      <pc:sldChg chg="del">
        <pc:chgData name="Brewer - Pluym, Alexandra" userId="a5cff0a7-175c-4c52-bf31-098958d646c9" providerId="ADAL" clId="{80FF0285-138F-4A34-85CD-B61DC92A5DFA}" dt="2024-07-16T10:59:44.483" v="0" actId="47"/>
        <pc:sldMkLst>
          <pc:docMk/>
          <pc:sldMk cId="3514209359" sldId="266"/>
        </pc:sldMkLst>
      </pc:sldChg>
      <pc:sldChg chg="del">
        <pc:chgData name="Brewer - Pluym, Alexandra" userId="a5cff0a7-175c-4c52-bf31-098958d646c9" providerId="ADAL" clId="{80FF0285-138F-4A34-85CD-B61DC92A5DFA}" dt="2024-07-16T10:59:44.483" v="0" actId="47"/>
        <pc:sldMkLst>
          <pc:docMk/>
          <pc:sldMk cId="4280456279" sldId="269"/>
        </pc:sldMkLst>
      </pc:sldChg>
      <pc:sldChg chg="del">
        <pc:chgData name="Brewer - Pluym, Alexandra" userId="a5cff0a7-175c-4c52-bf31-098958d646c9" providerId="ADAL" clId="{80FF0285-138F-4A34-85CD-B61DC92A5DFA}" dt="2024-07-16T10:59:44.483" v="0" actId="47"/>
        <pc:sldMkLst>
          <pc:docMk/>
          <pc:sldMk cId="854553870" sldId="279"/>
        </pc:sldMkLst>
      </pc:sldChg>
      <pc:sldChg chg="del">
        <pc:chgData name="Brewer - Pluym, Alexandra" userId="a5cff0a7-175c-4c52-bf31-098958d646c9" providerId="ADAL" clId="{80FF0285-138F-4A34-85CD-B61DC92A5DFA}" dt="2024-07-16T10:59:44.483" v="0" actId="47"/>
        <pc:sldMkLst>
          <pc:docMk/>
          <pc:sldMk cId="1569828487" sldId="280"/>
        </pc:sldMkLst>
      </pc:sldChg>
      <pc:sldChg chg="del">
        <pc:chgData name="Brewer - Pluym, Alexandra" userId="a5cff0a7-175c-4c52-bf31-098958d646c9" providerId="ADAL" clId="{80FF0285-138F-4A34-85CD-B61DC92A5DFA}" dt="2024-07-16T10:59:44.483" v="0" actId="47"/>
        <pc:sldMkLst>
          <pc:docMk/>
          <pc:sldMk cId="3968019065" sldId="282"/>
        </pc:sldMkLst>
      </pc:sldChg>
      <pc:sldChg chg="del">
        <pc:chgData name="Brewer - Pluym, Alexandra" userId="a5cff0a7-175c-4c52-bf31-098958d646c9" providerId="ADAL" clId="{80FF0285-138F-4A34-85CD-B61DC92A5DFA}" dt="2024-07-16T10:59:44.483" v="0" actId="47"/>
        <pc:sldMkLst>
          <pc:docMk/>
          <pc:sldMk cId="1257573581" sldId="283"/>
        </pc:sldMkLst>
      </pc:sldChg>
      <pc:sldChg chg="del">
        <pc:chgData name="Brewer - Pluym, Alexandra" userId="a5cff0a7-175c-4c52-bf31-098958d646c9" providerId="ADAL" clId="{80FF0285-138F-4A34-85CD-B61DC92A5DFA}" dt="2024-07-16T10:59:44.483" v="0" actId="47"/>
        <pc:sldMkLst>
          <pc:docMk/>
          <pc:sldMk cId="2523762348" sldId="285"/>
        </pc:sldMkLst>
      </pc:sldChg>
      <pc:sldChg chg="del">
        <pc:chgData name="Brewer - Pluym, Alexandra" userId="a5cff0a7-175c-4c52-bf31-098958d646c9" providerId="ADAL" clId="{80FF0285-138F-4A34-85CD-B61DC92A5DFA}" dt="2024-07-16T10:59:44.483" v="0" actId="47"/>
        <pc:sldMkLst>
          <pc:docMk/>
          <pc:sldMk cId="752868606" sldId="306"/>
        </pc:sldMkLst>
      </pc:sldChg>
      <pc:sldChg chg="del">
        <pc:chgData name="Brewer - Pluym, Alexandra" userId="a5cff0a7-175c-4c52-bf31-098958d646c9" providerId="ADAL" clId="{80FF0285-138F-4A34-85CD-B61DC92A5DFA}" dt="2024-07-16T10:59:44.483" v="0" actId="47"/>
        <pc:sldMkLst>
          <pc:docMk/>
          <pc:sldMk cId="2243898732" sldId="309"/>
        </pc:sldMkLst>
      </pc:sldChg>
      <pc:sldChg chg="del">
        <pc:chgData name="Brewer - Pluym, Alexandra" userId="a5cff0a7-175c-4c52-bf31-098958d646c9" providerId="ADAL" clId="{80FF0285-138F-4A34-85CD-B61DC92A5DFA}" dt="2024-07-16T10:59:44.483" v="0" actId="47"/>
        <pc:sldMkLst>
          <pc:docMk/>
          <pc:sldMk cId="3824116101" sldId="346"/>
        </pc:sldMkLst>
      </pc:sldChg>
      <pc:sldChg chg="del">
        <pc:chgData name="Brewer - Pluym, Alexandra" userId="a5cff0a7-175c-4c52-bf31-098958d646c9" providerId="ADAL" clId="{80FF0285-138F-4A34-85CD-B61DC92A5DFA}" dt="2024-07-16T10:59:44.483" v="0" actId="47"/>
        <pc:sldMkLst>
          <pc:docMk/>
          <pc:sldMk cId="2306249418" sldId="347"/>
        </pc:sldMkLst>
      </pc:sldChg>
      <pc:sldChg chg="del">
        <pc:chgData name="Brewer - Pluym, Alexandra" userId="a5cff0a7-175c-4c52-bf31-098958d646c9" providerId="ADAL" clId="{80FF0285-138F-4A34-85CD-B61DC92A5DFA}" dt="2024-07-16T10:59:44.483" v="0" actId="47"/>
        <pc:sldMkLst>
          <pc:docMk/>
          <pc:sldMk cId="929243222" sldId="353"/>
        </pc:sldMkLst>
      </pc:sldChg>
      <pc:sldChg chg="del">
        <pc:chgData name="Brewer - Pluym, Alexandra" userId="a5cff0a7-175c-4c52-bf31-098958d646c9" providerId="ADAL" clId="{80FF0285-138F-4A34-85CD-B61DC92A5DFA}" dt="2024-07-16T10:59:44.483" v="0" actId="47"/>
        <pc:sldMkLst>
          <pc:docMk/>
          <pc:sldMk cId="1602250345" sldId="356"/>
        </pc:sldMkLst>
      </pc:sldChg>
      <pc:sldChg chg="del">
        <pc:chgData name="Brewer - Pluym, Alexandra" userId="a5cff0a7-175c-4c52-bf31-098958d646c9" providerId="ADAL" clId="{80FF0285-138F-4A34-85CD-B61DC92A5DFA}" dt="2024-07-16T10:59:44.483" v="0" actId="47"/>
        <pc:sldMkLst>
          <pc:docMk/>
          <pc:sldMk cId="2777362638" sldId="360"/>
        </pc:sldMkLst>
      </pc:sldChg>
      <pc:sldChg chg="del">
        <pc:chgData name="Brewer - Pluym, Alexandra" userId="a5cff0a7-175c-4c52-bf31-098958d646c9" providerId="ADAL" clId="{80FF0285-138F-4A34-85CD-B61DC92A5DFA}" dt="2024-07-16T10:59:44.483" v="0" actId="47"/>
        <pc:sldMkLst>
          <pc:docMk/>
          <pc:sldMk cId="1940596876" sldId="362"/>
        </pc:sldMkLst>
      </pc:sldChg>
      <pc:sldChg chg="del">
        <pc:chgData name="Brewer - Pluym, Alexandra" userId="a5cff0a7-175c-4c52-bf31-098958d646c9" providerId="ADAL" clId="{80FF0285-138F-4A34-85CD-B61DC92A5DFA}" dt="2024-07-16T10:59:44.483" v="0" actId="47"/>
        <pc:sldMkLst>
          <pc:docMk/>
          <pc:sldMk cId="4032348914" sldId="363"/>
        </pc:sldMkLst>
      </pc:sldChg>
      <pc:sldChg chg="del">
        <pc:chgData name="Brewer - Pluym, Alexandra" userId="a5cff0a7-175c-4c52-bf31-098958d646c9" providerId="ADAL" clId="{80FF0285-138F-4A34-85CD-B61DC92A5DFA}" dt="2024-07-16T10:59:44.483" v="0" actId="47"/>
        <pc:sldMkLst>
          <pc:docMk/>
          <pc:sldMk cId="3796873315" sldId="366"/>
        </pc:sldMkLst>
      </pc:sldChg>
      <pc:sldChg chg="del">
        <pc:chgData name="Brewer - Pluym, Alexandra" userId="a5cff0a7-175c-4c52-bf31-098958d646c9" providerId="ADAL" clId="{80FF0285-138F-4A34-85CD-B61DC92A5DFA}" dt="2024-07-16T10:59:44.483" v="0" actId="47"/>
        <pc:sldMkLst>
          <pc:docMk/>
          <pc:sldMk cId="1140436820" sldId="367"/>
        </pc:sldMkLst>
      </pc:sldChg>
      <pc:sldChg chg="del">
        <pc:chgData name="Brewer - Pluym, Alexandra" userId="a5cff0a7-175c-4c52-bf31-098958d646c9" providerId="ADAL" clId="{80FF0285-138F-4A34-85CD-B61DC92A5DFA}" dt="2024-07-16T10:59:44.483" v="0" actId="47"/>
        <pc:sldMkLst>
          <pc:docMk/>
          <pc:sldMk cId="1532526705" sldId="368"/>
        </pc:sldMkLst>
      </pc:sldChg>
      <pc:sldChg chg="del">
        <pc:chgData name="Brewer - Pluym, Alexandra" userId="a5cff0a7-175c-4c52-bf31-098958d646c9" providerId="ADAL" clId="{80FF0285-138F-4A34-85CD-B61DC92A5DFA}" dt="2024-07-16T10:59:44.483" v="0" actId="47"/>
        <pc:sldMkLst>
          <pc:docMk/>
          <pc:sldMk cId="1187316176" sldId="369"/>
        </pc:sldMkLst>
      </pc:sldChg>
      <pc:sldChg chg="del">
        <pc:chgData name="Brewer - Pluym, Alexandra" userId="a5cff0a7-175c-4c52-bf31-098958d646c9" providerId="ADAL" clId="{80FF0285-138F-4A34-85CD-B61DC92A5DFA}" dt="2024-07-16T10:59:44.483" v="0" actId="47"/>
        <pc:sldMkLst>
          <pc:docMk/>
          <pc:sldMk cId="426773222" sldId="370"/>
        </pc:sldMkLst>
      </pc:sldChg>
      <pc:sldChg chg="del">
        <pc:chgData name="Brewer - Pluym, Alexandra" userId="a5cff0a7-175c-4c52-bf31-098958d646c9" providerId="ADAL" clId="{80FF0285-138F-4A34-85CD-B61DC92A5DFA}" dt="2024-07-16T10:59:44.483" v="0" actId="47"/>
        <pc:sldMkLst>
          <pc:docMk/>
          <pc:sldMk cId="83255113" sldId="516"/>
        </pc:sldMkLst>
      </pc:sldChg>
      <pc:sldChg chg="del">
        <pc:chgData name="Brewer - Pluym, Alexandra" userId="a5cff0a7-175c-4c52-bf31-098958d646c9" providerId="ADAL" clId="{80FF0285-138F-4A34-85CD-B61DC92A5DFA}" dt="2024-07-16T10:59:44.483" v="0" actId="47"/>
        <pc:sldMkLst>
          <pc:docMk/>
          <pc:sldMk cId="4096662782" sldId="520"/>
        </pc:sldMkLst>
      </pc:sldChg>
      <pc:sldChg chg="del">
        <pc:chgData name="Brewer - Pluym, Alexandra" userId="a5cff0a7-175c-4c52-bf31-098958d646c9" providerId="ADAL" clId="{80FF0285-138F-4A34-85CD-B61DC92A5DFA}" dt="2024-07-16T10:59:44.483" v="0" actId="47"/>
        <pc:sldMkLst>
          <pc:docMk/>
          <pc:sldMk cId="2649694297" sldId="523"/>
        </pc:sldMkLst>
      </pc:sldChg>
      <pc:sldChg chg="del">
        <pc:chgData name="Brewer - Pluym, Alexandra" userId="a5cff0a7-175c-4c52-bf31-098958d646c9" providerId="ADAL" clId="{80FF0285-138F-4A34-85CD-B61DC92A5DFA}" dt="2024-07-16T10:59:44.483" v="0" actId="47"/>
        <pc:sldMkLst>
          <pc:docMk/>
          <pc:sldMk cId="3851111243" sldId="524"/>
        </pc:sldMkLst>
      </pc:sldChg>
      <pc:sldChg chg="del">
        <pc:chgData name="Brewer - Pluym, Alexandra" userId="a5cff0a7-175c-4c52-bf31-098958d646c9" providerId="ADAL" clId="{80FF0285-138F-4A34-85CD-B61DC92A5DFA}" dt="2024-07-16T10:59:44.483" v="0" actId="47"/>
        <pc:sldMkLst>
          <pc:docMk/>
          <pc:sldMk cId="2636110925" sldId="529"/>
        </pc:sldMkLst>
      </pc:sldChg>
      <pc:sldChg chg="del">
        <pc:chgData name="Brewer - Pluym, Alexandra" userId="a5cff0a7-175c-4c52-bf31-098958d646c9" providerId="ADAL" clId="{80FF0285-138F-4A34-85CD-B61DC92A5DFA}" dt="2024-07-16T10:59:44.483" v="0" actId="47"/>
        <pc:sldMkLst>
          <pc:docMk/>
          <pc:sldMk cId="883914563" sldId="530"/>
        </pc:sldMkLst>
      </pc:sldChg>
      <pc:sldChg chg="del">
        <pc:chgData name="Brewer - Pluym, Alexandra" userId="a5cff0a7-175c-4c52-bf31-098958d646c9" providerId="ADAL" clId="{80FF0285-138F-4A34-85CD-B61DC92A5DFA}" dt="2024-07-16T10:59:44.483" v="0" actId="47"/>
        <pc:sldMkLst>
          <pc:docMk/>
          <pc:sldMk cId="2305894621" sldId="531"/>
        </pc:sldMkLst>
      </pc:sldChg>
      <pc:sldChg chg="del">
        <pc:chgData name="Brewer - Pluym, Alexandra" userId="a5cff0a7-175c-4c52-bf31-098958d646c9" providerId="ADAL" clId="{80FF0285-138F-4A34-85CD-B61DC92A5DFA}" dt="2024-07-16T10:59:44.483" v="0" actId="47"/>
        <pc:sldMkLst>
          <pc:docMk/>
          <pc:sldMk cId="873405984" sldId="532"/>
        </pc:sldMkLst>
      </pc:sldChg>
      <pc:sldChg chg="del">
        <pc:chgData name="Brewer - Pluym, Alexandra" userId="a5cff0a7-175c-4c52-bf31-098958d646c9" providerId="ADAL" clId="{80FF0285-138F-4A34-85CD-B61DC92A5DFA}" dt="2024-07-16T10:59:44.483" v="0" actId="47"/>
        <pc:sldMkLst>
          <pc:docMk/>
          <pc:sldMk cId="720311622" sldId="533"/>
        </pc:sldMkLst>
      </pc:sldChg>
      <pc:sldChg chg="del">
        <pc:chgData name="Brewer - Pluym, Alexandra" userId="a5cff0a7-175c-4c52-bf31-098958d646c9" providerId="ADAL" clId="{80FF0285-138F-4A34-85CD-B61DC92A5DFA}" dt="2024-07-16T10:59:44.483" v="0" actId="47"/>
        <pc:sldMkLst>
          <pc:docMk/>
          <pc:sldMk cId="3823585644" sldId="534"/>
        </pc:sldMkLst>
      </pc:sldChg>
      <pc:sldChg chg="del">
        <pc:chgData name="Brewer - Pluym, Alexandra" userId="a5cff0a7-175c-4c52-bf31-098958d646c9" providerId="ADAL" clId="{80FF0285-138F-4A34-85CD-B61DC92A5DFA}" dt="2024-07-16T10:59:44.483" v="0" actId="47"/>
        <pc:sldMkLst>
          <pc:docMk/>
          <pc:sldMk cId="877551194" sldId="535"/>
        </pc:sldMkLst>
      </pc:sldChg>
      <pc:sldChg chg="del">
        <pc:chgData name="Brewer - Pluym, Alexandra" userId="a5cff0a7-175c-4c52-bf31-098958d646c9" providerId="ADAL" clId="{80FF0285-138F-4A34-85CD-B61DC92A5DFA}" dt="2024-07-16T10:59:44.483" v="0" actId="47"/>
        <pc:sldMkLst>
          <pc:docMk/>
          <pc:sldMk cId="2646893359" sldId="536"/>
        </pc:sldMkLst>
      </pc:sldChg>
      <pc:sldChg chg="del">
        <pc:chgData name="Brewer - Pluym, Alexandra" userId="a5cff0a7-175c-4c52-bf31-098958d646c9" providerId="ADAL" clId="{80FF0285-138F-4A34-85CD-B61DC92A5DFA}" dt="2024-07-16T10:59:44.483" v="0" actId="47"/>
        <pc:sldMkLst>
          <pc:docMk/>
          <pc:sldMk cId="1130957307" sldId="537"/>
        </pc:sldMkLst>
      </pc:sldChg>
      <pc:sldChg chg="del">
        <pc:chgData name="Brewer - Pluym, Alexandra" userId="a5cff0a7-175c-4c52-bf31-098958d646c9" providerId="ADAL" clId="{80FF0285-138F-4A34-85CD-B61DC92A5DFA}" dt="2024-07-16T10:59:44.483" v="0" actId="47"/>
        <pc:sldMkLst>
          <pc:docMk/>
          <pc:sldMk cId="2789350808" sldId="538"/>
        </pc:sldMkLst>
      </pc:sldChg>
      <pc:sldChg chg="del">
        <pc:chgData name="Brewer - Pluym, Alexandra" userId="a5cff0a7-175c-4c52-bf31-098958d646c9" providerId="ADAL" clId="{80FF0285-138F-4A34-85CD-B61DC92A5DFA}" dt="2024-07-16T10:59:44.483" v="0" actId="47"/>
        <pc:sldMkLst>
          <pc:docMk/>
          <pc:sldMk cId="477156388" sldId="539"/>
        </pc:sldMkLst>
      </pc:sldChg>
      <pc:sldChg chg="del">
        <pc:chgData name="Brewer - Pluym, Alexandra" userId="a5cff0a7-175c-4c52-bf31-098958d646c9" providerId="ADAL" clId="{80FF0285-138F-4A34-85CD-B61DC92A5DFA}" dt="2024-07-16T10:59:44.483" v="0" actId="47"/>
        <pc:sldMkLst>
          <pc:docMk/>
          <pc:sldMk cId="1535550950" sldId="540"/>
        </pc:sldMkLst>
      </pc:sldChg>
      <pc:sldChg chg="del">
        <pc:chgData name="Brewer - Pluym, Alexandra" userId="a5cff0a7-175c-4c52-bf31-098958d646c9" providerId="ADAL" clId="{80FF0285-138F-4A34-85CD-B61DC92A5DFA}" dt="2024-07-16T10:59:44.483" v="0" actId="47"/>
        <pc:sldMkLst>
          <pc:docMk/>
          <pc:sldMk cId="3625050519" sldId="541"/>
        </pc:sldMkLst>
      </pc:sldChg>
      <pc:sldChg chg="del">
        <pc:chgData name="Brewer - Pluym, Alexandra" userId="a5cff0a7-175c-4c52-bf31-098958d646c9" providerId="ADAL" clId="{80FF0285-138F-4A34-85CD-B61DC92A5DFA}" dt="2024-07-16T10:59:44.483" v="0" actId="47"/>
        <pc:sldMkLst>
          <pc:docMk/>
          <pc:sldMk cId="842163212" sldId="542"/>
        </pc:sldMkLst>
      </pc:sldChg>
      <pc:sldChg chg="del">
        <pc:chgData name="Brewer - Pluym, Alexandra" userId="a5cff0a7-175c-4c52-bf31-098958d646c9" providerId="ADAL" clId="{80FF0285-138F-4A34-85CD-B61DC92A5DFA}" dt="2024-07-16T10:59:44.483" v="0" actId="47"/>
        <pc:sldMkLst>
          <pc:docMk/>
          <pc:sldMk cId="1181715299" sldId="543"/>
        </pc:sldMkLst>
      </pc:sldChg>
      <pc:sldChg chg="del">
        <pc:chgData name="Brewer - Pluym, Alexandra" userId="a5cff0a7-175c-4c52-bf31-098958d646c9" providerId="ADAL" clId="{80FF0285-138F-4A34-85CD-B61DC92A5DFA}" dt="2024-07-16T10:59:44.483" v="0" actId="47"/>
        <pc:sldMkLst>
          <pc:docMk/>
          <pc:sldMk cId="3028506947" sldId="2147375782"/>
        </pc:sldMkLst>
      </pc:sldChg>
      <pc:sldChg chg="del">
        <pc:chgData name="Brewer - Pluym, Alexandra" userId="a5cff0a7-175c-4c52-bf31-098958d646c9" providerId="ADAL" clId="{80FF0285-138F-4A34-85CD-B61DC92A5DFA}" dt="2024-07-16T10:59:44.483" v="0" actId="47"/>
        <pc:sldMkLst>
          <pc:docMk/>
          <pc:sldMk cId="2117350871" sldId="2147375788"/>
        </pc:sldMkLst>
      </pc:sldChg>
      <pc:sldChg chg="del">
        <pc:chgData name="Brewer - Pluym, Alexandra" userId="a5cff0a7-175c-4c52-bf31-098958d646c9" providerId="ADAL" clId="{80FF0285-138F-4A34-85CD-B61DC92A5DFA}" dt="2024-07-16T10:59:44.483" v="0" actId="47"/>
        <pc:sldMkLst>
          <pc:docMk/>
          <pc:sldMk cId="1253854287" sldId="2147375789"/>
        </pc:sldMkLst>
      </pc:sldChg>
      <pc:sldChg chg="del">
        <pc:chgData name="Brewer - Pluym, Alexandra" userId="a5cff0a7-175c-4c52-bf31-098958d646c9" providerId="ADAL" clId="{80FF0285-138F-4A34-85CD-B61DC92A5DFA}" dt="2024-07-16T10:59:44.483" v="0" actId="47"/>
        <pc:sldMkLst>
          <pc:docMk/>
          <pc:sldMk cId="1265194722" sldId="2147375790"/>
        </pc:sldMkLst>
      </pc:sldChg>
      <pc:sldChg chg="del">
        <pc:chgData name="Brewer - Pluym, Alexandra" userId="a5cff0a7-175c-4c52-bf31-098958d646c9" providerId="ADAL" clId="{80FF0285-138F-4A34-85CD-B61DC92A5DFA}" dt="2024-07-16T10:59:44.483" v="0" actId="47"/>
        <pc:sldMkLst>
          <pc:docMk/>
          <pc:sldMk cId="2619572006" sldId="2147375791"/>
        </pc:sldMkLst>
      </pc:sldChg>
      <pc:sldChg chg="del">
        <pc:chgData name="Brewer - Pluym, Alexandra" userId="a5cff0a7-175c-4c52-bf31-098958d646c9" providerId="ADAL" clId="{80FF0285-138F-4A34-85CD-B61DC92A5DFA}" dt="2024-07-16T10:59:44.483" v="0" actId="47"/>
        <pc:sldMkLst>
          <pc:docMk/>
          <pc:sldMk cId="1669017500" sldId="2147375792"/>
        </pc:sldMkLst>
      </pc:sldChg>
      <pc:sldChg chg="del">
        <pc:chgData name="Brewer - Pluym, Alexandra" userId="a5cff0a7-175c-4c52-bf31-098958d646c9" providerId="ADAL" clId="{80FF0285-138F-4A34-85CD-B61DC92A5DFA}" dt="2024-07-16T10:59:44.483" v="0" actId="47"/>
        <pc:sldMkLst>
          <pc:docMk/>
          <pc:sldMk cId="315979978" sldId="2147375793"/>
        </pc:sldMkLst>
      </pc:sldChg>
      <pc:sldChg chg="del">
        <pc:chgData name="Brewer - Pluym, Alexandra" userId="a5cff0a7-175c-4c52-bf31-098958d646c9" providerId="ADAL" clId="{80FF0285-138F-4A34-85CD-B61DC92A5DFA}" dt="2024-07-16T10:59:44.483" v="0" actId="47"/>
        <pc:sldMkLst>
          <pc:docMk/>
          <pc:sldMk cId="3643414203" sldId="2147375794"/>
        </pc:sldMkLst>
      </pc:sldChg>
      <pc:sldChg chg="del">
        <pc:chgData name="Brewer - Pluym, Alexandra" userId="a5cff0a7-175c-4c52-bf31-098958d646c9" providerId="ADAL" clId="{80FF0285-138F-4A34-85CD-B61DC92A5DFA}" dt="2024-07-16T10:59:44.483" v="0" actId="47"/>
        <pc:sldMkLst>
          <pc:docMk/>
          <pc:sldMk cId="2524833609" sldId="2147375795"/>
        </pc:sldMkLst>
      </pc:sldChg>
      <pc:sldChg chg="del">
        <pc:chgData name="Brewer - Pluym, Alexandra" userId="a5cff0a7-175c-4c52-bf31-098958d646c9" providerId="ADAL" clId="{80FF0285-138F-4A34-85CD-B61DC92A5DFA}" dt="2024-07-16T10:59:44.483" v="0" actId="47"/>
        <pc:sldMkLst>
          <pc:docMk/>
          <pc:sldMk cId="1858080127" sldId="2147375796"/>
        </pc:sldMkLst>
      </pc:sldChg>
      <pc:sldChg chg="del">
        <pc:chgData name="Brewer - Pluym, Alexandra" userId="a5cff0a7-175c-4c52-bf31-098958d646c9" providerId="ADAL" clId="{80FF0285-138F-4A34-85CD-B61DC92A5DFA}" dt="2024-07-16T10:59:44.483" v="0" actId="47"/>
        <pc:sldMkLst>
          <pc:docMk/>
          <pc:sldMk cId="235522732" sldId="2147375797"/>
        </pc:sldMkLst>
      </pc:sldChg>
      <pc:sldChg chg="del">
        <pc:chgData name="Brewer - Pluym, Alexandra" userId="a5cff0a7-175c-4c52-bf31-098958d646c9" providerId="ADAL" clId="{80FF0285-138F-4A34-85CD-B61DC92A5DFA}" dt="2024-07-16T10:59:44.483" v="0" actId="47"/>
        <pc:sldMkLst>
          <pc:docMk/>
          <pc:sldMk cId="2355711484" sldId="2147375799"/>
        </pc:sldMkLst>
      </pc:sldChg>
      <pc:sldChg chg="del">
        <pc:chgData name="Brewer - Pluym, Alexandra" userId="a5cff0a7-175c-4c52-bf31-098958d646c9" providerId="ADAL" clId="{80FF0285-138F-4A34-85CD-B61DC92A5DFA}" dt="2024-07-16T10:59:44.483" v="0" actId="47"/>
        <pc:sldMkLst>
          <pc:docMk/>
          <pc:sldMk cId="2173797460" sldId="2147375800"/>
        </pc:sldMkLst>
      </pc:sldChg>
      <pc:sldChg chg="del">
        <pc:chgData name="Brewer - Pluym, Alexandra" userId="a5cff0a7-175c-4c52-bf31-098958d646c9" providerId="ADAL" clId="{80FF0285-138F-4A34-85CD-B61DC92A5DFA}" dt="2024-07-16T10:59:44.483" v="0" actId="47"/>
        <pc:sldMkLst>
          <pc:docMk/>
          <pc:sldMk cId="540908043" sldId="2147375801"/>
        </pc:sldMkLst>
      </pc:sldChg>
      <pc:sldChg chg="del">
        <pc:chgData name="Brewer - Pluym, Alexandra" userId="a5cff0a7-175c-4c52-bf31-098958d646c9" providerId="ADAL" clId="{80FF0285-138F-4A34-85CD-B61DC92A5DFA}" dt="2024-07-16T10:59:44.483" v="0" actId="47"/>
        <pc:sldMkLst>
          <pc:docMk/>
          <pc:sldMk cId="697352767" sldId="2147375816"/>
        </pc:sldMkLst>
      </pc:sldChg>
      <pc:sldChg chg="del">
        <pc:chgData name="Brewer - Pluym, Alexandra" userId="a5cff0a7-175c-4c52-bf31-098958d646c9" providerId="ADAL" clId="{80FF0285-138F-4A34-85CD-B61DC92A5DFA}" dt="2024-07-16T10:59:51.388" v="1" actId="47"/>
        <pc:sldMkLst>
          <pc:docMk/>
          <pc:sldMk cId="2524598047" sldId="2147375819"/>
        </pc:sldMkLst>
      </pc:sldChg>
      <pc:sldChg chg="del">
        <pc:chgData name="Brewer - Pluym, Alexandra" userId="a5cff0a7-175c-4c52-bf31-098958d646c9" providerId="ADAL" clId="{80FF0285-138F-4A34-85CD-B61DC92A5DFA}" dt="2024-07-16T10:59:44.483" v="0" actId="47"/>
        <pc:sldMkLst>
          <pc:docMk/>
          <pc:sldMk cId="3893041484" sldId="2147375877"/>
        </pc:sldMkLst>
      </pc:sldChg>
      <pc:sldChg chg="del">
        <pc:chgData name="Brewer - Pluym, Alexandra" userId="a5cff0a7-175c-4c52-bf31-098958d646c9" providerId="ADAL" clId="{80FF0285-138F-4A34-85CD-B61DC92A5DFA}" dt="2024-07-16T10:59:44.483" v="0" actId="47"/>
        <pc:sldMkLst>
          <pc:docMk/>
          <pc:sldMk cId="2291605605" sldId="2147375878"/>
        </pc:sldMkLst>
      </pc:sldChg>
      <pc:sldChg chg="del">
        <pc:chgData name="Brewer - Pluym, Alexandra" userId="a5cff0a7-175c-4c52-bf31-098958d646c9" providerId="ADAL" clId="{80FF0285-138F-4A34-85CD-B61DC92A5DFA}" dt="2024-07-16T10:59:44.483" v="0" actId="47"/>
        <pc:sldMkLst>
          <pc:docMk/>
          <pc:sldMk cId="800635664" sldId="2147375879"/>
        </pc:sldMkLst>
      </pc:sldChg>
      <pc:sldChg chg="del">
        <pc:chgData name="Brewer - Pluym, Alexandra" userId="a5cff0a7-175c-4c52-bf31-098958d646c9" providerId="ADAL" clId="{80FF0285-138F-4A34-85CD-B61DC92A5DFA}" dt="2024-07-16T10:59:44.483" v="0" actId="47"/>
        <pc:sldMkLst>
          <pc:docMk/>
          <pc:sldMk cId="27082348" sldId="2147375880"/>
        </pc:sldMkLst>
      </pc:sldChg>
      <pc:sldChg chg="del">
        <pc:chgData name="Brewer - Pluym, Alexandra" userId="a5cff0a7-175c-4c52-bf31-098958d646c9" providerId="ADAL" clId="{80FF0285-138F-4A34-85CD-B61DC92A5DFA}" dt="2024-07-16T10:59:44.483" v="0" actId="47"/>
        <pc:sldMkLst>
          <pc:docMk/>
          <pc:sldMk cId="1420402709" sldId="2147375881"/>
        </pc:sldMkLst>
      </pc:sldChg>
      <pc:sldChg chg="del">
        <pc:chgData name="Brewer - Pluym, Alexandra" userId="a5cff0a7-175c-4c52-bf31-098958d646c9" providerId="ADAL" clId="{80FF0285-138F-4A34-85CD-B61DC92A5DFA}" dt="2024-07-16T10:59:44.483" v="0" actId="47"/>
        <pc:sldMkLst>
          <pc:docMk/>
          <pc:sldMk cId="1251992398" sldId="2147375898"/>
        </pc:sldMkLst>
      </pc:sldChg>
      <pc:sldChg chg="del">
        <pc:chgData name="Brewer - Pluym, Alexandra" userId="a5cff0a7-175c-4c52-bf31-098958d646c9" providerId="ADAL" clId="{80FF0285-138F-4A34-85CD-B61DC92A5DFA}" dt="2024-07-16T10:59:44.483" v="0" actId="47"/>
        <pc:sldMkLst>
          <pc:docMk/>
          <pc:sldMk cId="2103191677" sldId="2147375899"/>
        </pc:sldMkLst>
      </pc:sldChg>
      <pc:sldChg chg="del">
        <pc:chgData name="Brewer - Pluym, Alexandra" userId="a5cff0a7-175c-4c52-bf31-098958d646c9" providerId="ADAL" clId="{80FF0285-138F-4A34-85CD-B61DC92A5DFA}" dt="2024-07-16T10:59:44.483" v="0" actId="47"/>
        <pc:sldMkLst>
          <pc:docMk/>
          <pc:sldMk cId="1674400928" sldId="2147375915"/>
        </pc:sldMkLst>
      </pc:sldChg>
      <pc:sldChg chg="del">
        <pc:chgData name="Brewer - Pluym, Alexandra" userId="a5cff0a7-175c-4c52-bf31-098958d646c9" providerId="ADAL" clId="{80FF0285-138F-4A34-85CD-B61DC92A5DFA}" dt="2024-07-16T10:59:44.483" v="0" actId="47"/>
        <pc:sldMkLst>
          <pc:docMk/>
          <pc:sldMk cId="2676689123" sldId="2147375916"/>
        </pc:sldMkLst>
      </pc:sldChg>
      <pc:sldChg chg="del">
        <pc:chgData name="Brewer - Pluym, Alexandra" userId="a5cff0a7-175c-4c52-bf31-098958d646c9" providerId="ADAL" clId="{80FF0285-138F-4A34-85CD-B61DC92A5DFA}" dt="2024-07-16T10:59:44.483" v="0" actId="47"/>
        <pc:sldMkLst>
          <pc:docMk/>
          <pc:sldMk cId="106232799" sldId="2147375917"/>
        </pc:sldMkLst>
      </pc:sldChg>
      <pc:sldChg chg="del">
        <pc:chgData name="Brewer - Pluym, Alexandra" userId="a5cff0a7-175c-4c52-bf31-098958d646c9" providerId="ADAL" clId="{80FF0285-138F-4A34-85CD-B61DC92A5DFA}" dt="2024-07-16T10:59:44.483" v="0" actId="47"/>
        <pc:sldMkLst>
          <pc:docMk/>
          <pc:sldMk cId="198115007" sldId="2147375918"/>
        </pc:sldMkLst>
      </pc:sldChg>
      <pc:sldChg chg="del">
        <pc:chgData name="Brewer - Pluym, Alexandra" userId="a5cff0a7-175c-4c52-bf31-098958d646c9" providerId="ADAL" clId="{80FF0285-138F-4A34-85CD-B61DC92A5DFA}" dt="2024-07-16T10:59:44.483" v="0" actId="47"/>
        <pc:sldMkLst>
          <pc:docMk/>
          <pc:sldMk cId="3978913233" sldId="2147375919"/>
        </pc:sldMkLst>
      </pc:sldChg>
      <pc:sldChg chg="del">
        <pc:chgData name="Brewer - Pluym, Alexandra" userId="a5cff0a7-175c-4c52-bf31-098958d646c9" providerId="ADAL" clId="{80FF0285-138F-4A34-85CD-B61DC92A5DFA}" dt="2024-07-16T10:59:44.483" v="0" actId="47"/>
        <pc:sldMkLst>
          <pc:docMk/>
          <pc:sldMk cId="2839091777" sldId="2147375920"/>
        </pc:sldMkLst>
      </pc:sldChg>
      <pc:sldChg chg="del">
        <pc:chgData name="Brewer - Pluym, Alexandra" userId="a5cff0a7-175c-4c52-bf31-098958d646c9" providerId="ADAL" clId="{80FF0285-138F-4A34-85CD-B61DC92A5DFA}" dt="2024-07-16T10:59:44.483" v="0" actId="47"/>
        <pc:sldMkLst>
          <pc:docMk/>
          <pc:sldMk cId="4108309850" sldId="2147375921"/>
        </pc:sldMkLst>
      </pc:sldChg>
      <pc:sldChg chg="del">
        <pc:chgData name="Brewer - Pluym, Alexandra" userId="a5cff0a7-175c-4c52-bf31-098958d646c9" providerId="ADAL" clId="{80FF0285-138F-4A34-85CD-B61DC92A5DFA}" dt="2024-07-16T10:59:44.483" v="0" actId="47"/>
        <pc:sldMkLst>
          <pc:docMk/>
          <pc:sldMk cId="3700585947" sldId="2147375922"/>
        </pc:sldMkLst>
      </pc:sldChg>
      <pc:sldMasterChg chg="delSldLayout">
        <pc:chgData name="Brewer - Pluym, Alexandra" userId="a5cff0a7-175c-4c52-bf31-098958d646c9" providerId="ADAL" clId="{80FF0285-138F-4A34-85CD-B61DC92A5DFA}" dt="2024-07-16T10:59:44.483" v="0" actId="47"/>
        <pc:sldMasterMkLst>
          <pc:docMk/>
          <pc:sldMasterMk cId="2921782041" sldId="2147483648"/>
        </pc:sldMasterMkLst>
        <pc:sldLayoutChg chg="del">
          <pc:chgData name="Brewer - Pluym, Alexandra" userId="a5cff0a7-175c-4c52-bf31-098958d646c9" providerId="ADAL" clId="{80FF0285-138F-4A34-85CD-B61DC92A5DFA}" dt="2024-07-16T10:59:44.483" v="0" actId="47"/>
          <pc:sldLayoutMkLst>
            <pc:docMk/>
            <pc:sldMasterMk cId="2921782041" sldId="2147483648"/>
            <pc:sldLayoutMk cId="940585888" sldId="2147483686"/>
          </pc:sldLayoutMkLst>
        </pc:sldLayoutChg>
        <pc:sldLayoutChg chg="del">
          <pc:chgData name="Brewer - Pluym, Alexandra" userId="a5cff0a7-175c-4c52-bf31-098958d646c9" providerId="ADAL" clId="{80FF0285-138F-4A34-85CD-B61DC92A5DFA}" dt="2024-07-16T10:59:44.483" v="0" actId="47"/>
          <pc:sldLayoutMkLst>
            <pc:docMk/>
            <pc:sldMasterMk cId="2921782041" sldId="2147483648"/>
            <pc:sldLayoutMk cId="2248492550" sldId="2147483688"/>
          </pc:sldLayoutMkLst>
        </pc:sldLayoutChg>
        <pc:sldLayoutChg chg="del">
          <pc:chgData name="Brewer - Pluym, Alexandra" userId="a5cff0a7-175c-4c52-bf31-098958d646c9" providerId="ADAL" clId="{80FF0285-138F-4A34-85CD-B61DC92A5DFA}" dt="2024-07-16T10:59:44.483" v="0" actId="47"/>
          <pc:sldLayoutMkLst>
            <pc:docMk/>
            <pc:sldMasterMk cId="2921782041" sldId="2147483648"/>
            <pc:sldLayoutMk cId="223417868" sldId="2147483689"/>
          </pc:sldLayoutMkLst>
        </pc:sldLayoutChg>
        <pc:sldLayoutChg chg="del">
          <pc:chgData name="Brewer - Pluym, Alexandra" userId="a5cff0a7-175c-4c52-bf31-098958d646c9" providerId="ADAL" clId="{80FF0285-138F-4A34-85CD-B61DC92A5DFA}" dt="2024-07-16T10:59:44.483" v="0" actId="47"/>
          <pc:sldLayoutMkLst>
            <pc:docMk/>
            <pc:sldMasterMk cId="2921782041" sldId="2147483648"/>
            <pc:sldLayoutMk cId="512858647" sldId="2147483690"/>
          </pc:sldLayoutMkLst>
        </pc:sldLayoutChg>
        <pc:sldLayoutChg chg="del">
          <pc:chgData name="Brewer - Pluym, Alexandra" userId="a5cff0a7-175c-4c52-bf31-098958d646c9" providerId="ADAL" clId="{80FF0285-138F-4A34-85CD-B61DC92A5DFA}" dt="2024-07-16T10:59:44.483" v="0" actId="47"/>
          <pc:sldLayoutMkLst>
            <pc:docMk/>
            <pc:sldMasterMk cId="2921782041" sldId="2147483648"/>
            <pc:sldLayoutMk cId="1006136033" sldId="2147483691"/>
          </pc:sldLayoutMkLst>
        </pc:sldLayoutChg>
        <pc:sldLayoutChg chg="del">
          <pc:chgData name="Brewer - Pluym, Alexandra" userId="a5cff0a7-175c-4c52-bf31-098958d646c9" providerId="ADAL" clId="{80FF0285-138F-4A34-85CD-B61DC92A5DFA}" dt="2024-07-16T10:59:44.483" v="0" actId="47"/>
          <pc:sldLayoutMkLst>
            <pc:docMk/>
            <pc:sldMasterMk cId="2921782041" sldId="2147483648"/>
            <pc:sldLayoutMk cId="1553507532" sldId="2147483692"/>
          </pc:sldLayoutMkLst>
        </pc:sldLayoutChg>
        <pc:sldLayoutChg chg="del">
          <pc:chgData name="Brewer - Pluym, Alexandra" userId="a5cff0a7-175c-4c52-bf31-098958d646c9" providerId="ADAL" clId="{80FF0285-138F-4A34-85CD-B61DC92A5DFA}" dt="2024-07-16T10:59:44.483" v="0" actId="47"/>
          <pc:sldLayoutMkLst>
            <pc:docMk/>
            <pc:sldMasterMk cId="2921782041" sldId="2147483648"/>
            <pc:sldLayoutMk cId="3259873092" sldId="2147483693"/>
          </pc:sldLayoutMkLst>
        </pc:sldLayoutChg>
      </pc:sldMasterChg>
      <pc:sldMasterChg chg="delSldLayout">
        <pc:chgData name="Brewer - Pluym, Alexandra" userId="a5cff0a7-175c-4c52-bf31-098958d646c9" providerId="ADAL" clId="{80FF0285-138F-4A34-85CD-B61DC92A5DFA}" dt="2024-07-16T10:59:44.483" v="0" actId="47"/>
        <pc:sldMasterMkLst>
          <pc:docMk/>
          <pc:sldMasterMk cId="1767181927" sldId="2147483676"/>
        </pc:sldMasterMkLst>
        <pc:sldLayoutChg chg="del">
          <pc:chgData name="Brewer - Pluym, Alexandra" userId="a5cff0a7-175c-4c52-bf31-098958d646c9" providerId="ADAL" clId="{80FF0285-138F-4A34-85CD-B61DC92A5DFA}" dt="2024-07-16T10:59:44.483" v="0" actId="47"/>
          <pc:sldLayoutMkLst>
            <pc:docMk/>
            <pc:sldMasterMk cId="1767181927" sldId="2147483676"/>
            <pc:sldLayoutMk cId="3310959221" sldId="214748368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1D4913-6568-A347-B143-3132A37C3238}" type="datetimeFigureOut">
              <a:rPr lang="nl-NL" smtClean="0"/>
              <a:t>16-7-2024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AE0F3B-F377-3C4E-982A-FE1D8B1EE1FD}" type="slidenum">
              <a:rPr lang="nl-NL" smtClean="0"/>
              <a:t>‹#›</a:t>
            </a:fld>
            <a:endParaRPr lang="nl-NL"/>
          </a:p>
        </p:txBody>
      </p:sp>
    </p:spTree>
    <p:extLst>
      <p:ext uri="{BB962C8B-B14F-4D97-AF65-F5344CB8AC3E}">
        <p14:creationId xmlns:p14="http://schemas.microsoft.com/office/powerpoint/2010/main" val="1109119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3E23050F-CC8E-4125-AF97-9ABE61E71B1F}" type="slidenum">
              <a:rPr lang="nl-NL" smtClean="0"/>
              <a:t>2</a:t>
            </a:fld>
            <a:endParaRPr lang="nl-NL"/>
          </a:p>
        </p:txBody>
      </p:sp>
    </p:spTree>
    <p:extLst>
      <p:ext uri="{BB962C8B-B14F-4D97-AF65-F5344CB8AC3E}">
        <p14:creationId xmlns:p14="http://schemas.microsoft.com/office/powerpoint/2010/main" val="2752592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3E23050F-CC8E-4125-AF97-9ABE61E71B1F}" type="slidenum">
              <a:rPr lang="nl-NL" smtClean="0"/>
              <a:t>11</a:t>
            </a:fld>
            <a:endParaRPr lang="nl-NL"/>
          </a:p>
        </p:txBody>
      </p:sp>
    </p:spTree>
    <p:extLst>
      <p:ext uri="{BB962C8B-B14F-4D97-AF65-F5344CB8AC3E}">
        <p14:creationId xmlns:p14="http://schemas.microsoft.com/office/powerpoint/2010/main" val="1454547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3E23050F-CC8E-4125-AF97-9ABE61E71B1F}" type="slidenum">
              <a:rPr lang="nl-NL" smtClean="0"/>
              <a:t>12</a:t>
            </a:fld>
            <a:endParaRPr lang="nl-NL"/>
          </a:p>
        </p:txBody>
      </p:sp>
    </p:spTree>
    <p:extLst>
      <p:ext uri="{BB962C8B-B14F-4D97-AF65-F5344CB8AC3E}">
        <p14:creationId xmlns:p14="http://schemas.microsoft.com/office/powerpoint/2010/main" val="2024265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3E23050F-CC8E-4125-AF97-9ABE61E71B1F}" type="slidenum">
              <a:rPr lang="nl-NL" smtClean="0"/>
              <a:t>13</a:t>
            </a:fld>
            <a:endParaRPr lang="nl-NL"/>
          </a:p>
        </p:txBody>
      </p:sp>
    </p:spTree>
    <p:extLst>
      <p:ext uri="{BB962C8B-B14F-4D97-AF65-F5344CB8AC3E}">
        <p14:creationId xmlns:p14="http://schemas.microsoft.com/office/powerpoint/2010/main" val="1343662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3E23050F-CC8E-4125-AF97-9ABE61E71B1F}" type="slidenum">
              <a:rPr lang="nl-NL" smtClean="0"/>
              <a:t>14</a:t>
            </a:fld>
            <a:endParaRPr lang="nl-NL"/>
          </a:p>
        </p:txBody>
      </p:sp>
    </p:spTree>
    <p:extLst>
      <p:ext uri="{BB962C8B-B14F-4D97-AF65-F5344CB8AC3E}">
        <p14:creationId xmlns:p14="http://schemas.microsoft.com/office/powerpoint/2010/main" val="2606400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3E23050F-CC8E-4125-AF97-9ABE61E71B1F}" type="slidenum">
              <a:rPr lang="nl-NL" smtClean="0"/>
              <a:t>15</a:t>
            </a:fld>
            <a:endParaRPr lang="nl-NL"/>
          </a:p>
        </p:txBody>
      </p:sp>
    </p:spTree>
    <p:extLst>
      <p:ext uri="{BB962C8B-B14F-4D97-AF65-F5344CB8AC3E}">
        <p14:creationId xmlns:p14="http://schemas.microsoft.com/office/powerpoint/2010/main" val="13202076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3E23050F-CC8E-4125-AF97-9ABE61E71B1F}" type="slidenum">
              <a:rPr lang="nl-NL" smtClean="0"/>
              <a:t>16</a:t>
            </a:fld>
            <a:endParaRPr lang="nl-NL"/>
          </a:p>
        </p:txBody>
      </p:sp>
    </p:spTree>
    <p:extLst>
      <p:ext uri="{BB962C8B-B14F-4D97-AF65-F5344CB8AC3E}">
        <p14:creationId xmlns:p14="http://schemas.microsoft.com/office/powerpoint/2010/main" val="1106706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3E23050F-CC8E-4125-AF97-9ABE61E71B1F}" type="slidenum">
              <a:rPr lang="nl-NL" smtClean="0"/>
              <a:t>17</a:t>
            </a:fld>
            <a:endParaRPr lang="nl-NL"/>
          </a:p>
        </p:txBody>
      </p:sp>
    </p:spTree>
    <p:extLst>
      <p:ext uri="{BB962C8B-B14F-4D97-AF65-F5344CB8AC3E}">
        <p14:creationId xmlns:p14="http://schemas.microsoft.com/office/powerpoint/2010/main" val="17858466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3E23050F-CC8E-4125-AF97-9ABE61E71B1F}" type="slidenum">
              <a:rPr lang="nl-NL" smtClean="0"/>
              <a:t>18</a:t>
            </a:fld>
            <a:endParaRPr lang="nl-NL"/>
          </a:p>
        </p:txBody>
      </p:sp>
    </p:spTree>
    <p:extLst>
      <p:ext uri="{BB962C8B-B14F-4D97-AF65-F5344CB8AC3E}">
        <p14:creationId xmlns:p14="http://schemas.microsoft.com/office/powerpoint/2010/main" val="13341434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3E23050F-CC8E-4125-AF97-9ABE61E71B1F}" type="slidenum">
              <a:rPr lang="nl-NL" smtClean="0"/>
              <a:t>19</a:t>
            </a:fld>
            <a:endParaRPr lang="nl-NL"/>
          </a:p>
        </p:txBody>
      </p:sp>
    </p:spTree>
    <p:extLst>
      <p:ext uri="{BB962C8B-B14F-4D97-AF65-F5344CB8AC3E}">
        <p14:creationId xmlns:p14="http://schemas.microsoft.com/office/powerpoint/2010/main" val="2772730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3E23050F-CC8E-4125-AF97-9ABE61E71B1F}" type="slidenum">
              <a:rPr lang="nl-NL" smtClean="0"/>
              <a:t>20</a:t>
            </a:fld>
            <a:endParaRPr lang="nl-NL"/>
          </a:p>
        </p:txBody>
      </p:sp>
    </p:spTree>
    <p:extLst>
      <p:ext uri="{BB962C8B-B14F-4D97-AF65-F5344CB8AC3E}">
        <p14:creationId xmlns:p14="http://schemas.microsoft.com/office/powerpoint/2010/main" val="3581130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3E23050F-CC8E-4125-AF97-9ABE61E71B1F}" type="slidenum">
              <a:rPr lang="nl-NL" smtClean="0"/>
              <a:t>3</a:t>
            </a:fld>
            <a:endParaRPr lang="nl-NL"/>
          </a:p>
        </p:txBody>
      </p:sp>
    </p:spTree>
    <p:extLst>
      <p:ext uri="{BB962C8B-B14F-4D97-AF65-F5344CB8AC3E}">
        <p14:creationId xmlns:p14="http://schemas.microsoft.com/office/powerpoint/2010/main" val="424669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3E23050F-CC8E-4125-AF97-9ABE61E71B1F}" type="slidenum">
              <a:rPr lang="nl-NL" smtClean="0"/>
              <a:t>21</a:t>
            </a:fld>
            <a:endParaRPr lang="nl-NL"/>
          </a:p>
        </p:txBody>
      </p:sp>
    </p:spTree>
    <p:extLst>
      <p:ext uri="{BB962C8B-B14F-4D97-AF65-F5344CB8AC3E}">
        <p14:creationId xmlns:p14="http://schemas.microsoft.com/office/powerpoint/2010/main" val="3623693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3E23050F-CC8E-4125-AF97-9ABE61E71B1F}" type="slidenum">
              <a:rPr lang="nl-NL" smtClean="0"/>
              <a:t>22</a:t>
            </a:fld>
            <a:endParaRPr lang="nl-NL"/>
          </a:p>
        </p:txBody>
      </p:sp>
    </p:spTree>
    <p:extLst>
      <p:ext uri="{BB962C8B-B14F-4D97-AF65-F5344CB8AC3E}">
        <p14:creationId xmlns:p14="http://schemas.microsoft.com/office/powerpoint/2010/main" val="23540834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3E23050F-CC8E-4125-AF97-9ABE61E71B1F}" type="slidenum">
              <a:rPr lang="nl-NL" smtClean="0"/>
              <a:t>23</a:t>
            </a:fld>
            <a:endParaRPr lang="nl-NL"/>
          </a:p>
        </p:txBody>
      </p:sp>
    </p:spTree>
    <p:extLst>
      <p:ext uri="{BB962C8B-B14F-4D97-AF65-F5344CB8AC3E}">
        <p14:creationId xmlns:p14="http://schemas.microsoft.com/office/powerpoint/2010/main" val="8423357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3E23050F-CC8E-4125-AF97-9ABE61E71B1F}" type="slidenum">
              <a:rPr lang="nl-NL" smtClean="0"/>
              <a:t>24</a:t>
            </a:fld>
            <a:endParaRPr lang="nl-NL"/>
          </a:p>
        </p:txBody>
      </p:sp>
    </p:spTree>
    <p:extLst>
      <p:ext uri="{BB962C8B-B14F-4D97-AF65-F5344CB8AC3E}">
        <p14:creationId xmlns:p14="http://schemas.microsoft.com/office/powerpoint/2010/main" val="1876653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3E23050F-CC8E-4125-AF97-9ABE61E71B1F}" type="slidenum">
              <a:rPr lang="nl-NL" smtClean="0"/>
              <a:t>4</a:t>
            </a:fld>
            <a:endParaRPr lang="nl-NL"/>
          </a:p>
        </p:txBody>
      </p:sp>
    </p:spTree>
    <p:extLst>
      <p:ext uri="{BB962C8B-B14F-4D97-AF65-F5344CB8AC3E}">
        <p14:creationId xmlns:p14="http://schemas.microsoft.com/office/powerpoint/2010/main" val="2028407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3E23050F-CC8E-4125-AF97-9ABE61E71B1F}" type="slidenum">
              <a:rPr lang="nl-NL" smtClean="0"/>
              <a:t>5</a:t>
            </a:fld>
            <a:endParaRPr lang="nl-NL"/>
          </a:p>
        </p:txBody>
      </p:sp>
    </p:spTree>
    <p:extLst>
      <p:ext uri="{BB962C8B-B14F-4D97-AF65-F5344CB8AC3E}">
        <p14:creationId xmlns:p14="http://schemas.microsoft.com/office/powerpoint/2010/main" val="1251674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3E23050F-CC8E-4125-AF97-9ABE61E71B1F}" type="slidenum">
              <a:rPr lang="nl-NL" smtClean="0"/>
              <a:t>6</a:t>
            </a:fld>
            <a:endParaRPr lang="nl-NL"/>
          </a:p>
        </p:txBody>
      </p:sp>
    </p:spTree>
    <p:extLst>
      <p:ext uri="{BB962C8B-B14F-4D97-AF65-F5344CB8AC3E}">
        <p14:creationId xmlns:p14="http://schemas.microsoft.com/office/powerpoint/2010/main" val="773528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3E23050F-CC8E-4125-AF97-9ABE61E71B1F}" type="slidenum">
              <a:rPr lang="nl-NL" smtClean="0"/>
              <a:t>7</a:t>
            </a:fld>
            <a:endParaRPr lang="nl-NL"/>
          </a:p>
        </p:txBody>
      </p:sp>
    </p:spTree>
    <p:extLst>
      <p:ext uri="{BB962C8B-B14F-4D97-AF65-F5344CB8AC3E}">
        <p14:creationId xmlns:p14="http://schemas.microsoft.com/office/powerpoint/2010/main" val="2929015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3E23050F-CC8E-4125-AF97-9ABE61E71B1F}" type="slidenum">
              <a:rPr lang="nl-NL" smtClean="0"/>
              <a:t>8</a:t>
            </a:fld>
            <a:endParaRPr lang="nl-NL"/>
          </a:p>
        </p:txBody>
      </p:sp>
    </p:spTree>
    <p:extLst>
      <p:ext uri="{BB962C8B-B14F-4D97-AF65-F5344CB8AC3E}">
        <p14:creationId xmlns:p14="http://schemas.microsoft.com/office/powerpoint/2010/main" val="1504652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3E23050F-CC8E-4125-AF97-9ABE61E71B1F}" type="slidenum">
              <a:rPr lang="nl-NL" smtClean="0"/>
              <a:t>9</a:t>
            </a:fld>
            <a:endParaRPr lang="nl-NL"/>
          </a:p>
        </p:txBody>
      </p:sp>
    </p:spTree>
    <p:extLst>
      <p:ext uri="{BB962C8B-B14F-4D97-AF65-F5344CB8AC3E}">
        <p14:creationId xmlns:p14="http://schemas.microsoft.com/office/powerpoint/2010/main" val="3847004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3E23050F-CC8E-4125-AF97-9ABE61E71B1F}" type="slidenum">
              <a:rPr lang="nl-NL" smtClean="0"/>
              <a:t>10</a:t>
            </a:fld>
            <a:endParaRPr lang="nl-NL"/>
          </a:p>
        </p:txBody>
      </p:sp>
    </p:spTree>
    <p:extLst>
      <p:ext uri="{BB962C8B-B14F-4D97-AF65-F5344CB8AC3E}">
        <p14:creationId xmlns:p14="http://schemas.microsoft.com/office/powerpoint/2010/main" val="315816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8" name="Tijdelijke aanduiding voor titel 1">
            <a:extLst>
              <a:ext uri="{FF2B5EF4-FFF2-40B4-BE49-F238E27FC236}">
                <a16:creationId xmlns:a16="http://schemas.microsoft.com/office/drawing/2014/main" id="{0606A6E5-8DC3-57FC-9A03-361A008373BE}"/>
              </a:ext>
            </a:extLst>
          </p:cNvPr>
          <p:cNvSpPr>
            <a:spLocks noGrp="1"/>
          </p:cNvSpPr>
          <p:nvPr>
            <p:ph type="title"/>
          </p:nvPr>
        </p:nvSpPr>
        <p:spPr>
          <a:xfrm>
            <a:off x="1003852" y="1669773"/>
            <a:ext cx="10227365" cy="4621421"/>
          </a:xfrm>
          <a:prstGeom prst="rect">
            <a:avLst/>
          </a:prstGeom>
        </p:spPr>
        <p:txBody>
          <a:bodyPr vert="horz" lIns="91440" tIns="45720" rIns="91440" bIns="45720" rtlCol="0" anchor="t">
            <a:normAutofit/>
          </a:bodyPr>
          <a:lstStyle>
            <a:lvl1pPr>
              <a:defRPr sz="6000"/>
            </a:lvl1pPr>
          </a:lstStyle>
          <a:p>
            <a:r>
              <a:rPr lang="nl-NL" dirty="0"/>
              <a:t>Klik om stijl te bewerken</a:t>
            </a:r>
          </a:p>
        </p:txBody>
      </p:sp>
    </p:spTree>
    <p:extLst>
      <p:ext uri="{BB962C8B-B14F-4D97-AF65-F5344CB8AC3E}">
        <p14:creationId xmlns:p14="http://schemas.microsoft.com/office/powerpoint/2010/main" val="3875622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D432BF99-7EF8-7B9D-934E-E2F302ED5DE7}"/>
              </a:ext>
            </a:extLst>
          </p:cNvPr>
          <p:cNvSpPr>
            <a:spLocks noGrp="1"/>
          </p:cNvSpPr>
          <p:nvPr>
            <p:ph idx="1"/>
          </p:nvPr>
        </p:nvSpPr>
        <p:spPr/>
        <p:txBody>
          <a:bodyPr/>
          <a:lstStyle>
            <a:lvl1pPr>
              <a:spcBef>
                <a:spcPts val="0"/>
              </a:spcBef>
              <a:defRPr/>
            </a:lvl1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voettekst 4">
            <a:extLst>
              <a:ext uri="{FF2B5EF4-FFF2-40B4-BE49-F238E27FC236}">
                <a16:creationId xmlns:a16="http://schemas.microsoft.com/office/drawing/2014/main" id="{4FD3F94C-37D4-C8EE-C842-77B216C4BE94}"/>
              </a:ext>
            </a:extLst>
          </p:cNvPr>
          <p:cNvSpPr>
            <a:spLocks noGrp="1"/>
          </p:cNvSpPr>
          <p:nvPr>
            <p:ph type="ftr" sz="quarter" idx="11"/>
          </p:nvPr>
        </p:nvSpPr>
        <p:spPr/>
        <p:txBody>
          <a:bodyPr/>
          <a:lstStyle/>
          <a:p>
            <a:r>
              <a:rPr lang="nl-NL"/>
              <a:t>Wat kunnen we van Jere’s FAR-onderzoek leren over cultuur?</a:t>
            </a:r>
          </a:p>
        </p:txBody>
      </p:sp>
      <p:sp>
        <p:nvSpPr>
          <p:cNvPr id="6" name="Tijdelijke aanduiding voor dianummer 5">
            <a:extLst>
              <a:ext uri="{FF2B5EF4-FFF2-40B4-BE49-F238E27FC236}">
                <a16:creationId xmlns:a16="http://schemas.microsoft.com/office/drawing/2014/main" id="{BFE93786-D919-2C53-C500-66D569B5C7D2}"/>
              </a:ext>
            </a:extLst>
          </p:cNvPr>
          <p:cNvSpPr>
            <a:spLocks noGrp="1"/>
          </p:cNvSpPr>
          <p:nvPr>
            <p:ph type="sldNum" sz="quarter" idx="12"/>
          </p:nvPr>
        </p:nvSpPr>
        <p:spPr/>
        <p:txBody>
          <a:bodyPr/>
          <a:lstStyle/>
          <a:p>
            <a:fld id="{AC09C562-0D00-8744-856C-9DA8E5BCDFA8}" type="slidenum">
              <a:rPr lang="nl-NL" smtClean="0"/>
              <a:t>‹#›</a:t>
            </a:fld>
            <a:endParaRPr lang="nl-NL"/>
          </a:p>
        </p:txBody>
      </p:sp>
      <p:sp>
        <p:nvSpPr>
          <p:cNvPr id="7" name="Tijdelijke aanduiding voor titel 1">
            <a:extLst>
              <a:ext uri="{FF2B5EF4-FFF2-40B4-BE49-F238E27FC236}">
                <a16:creationId xmlns:a16="http://schemas.microsoft.com/office/drawing/2014/main" id="{18D60422-4BF3-185A-6E14-6C1C3FF4E15C}"/>
              </a:ext>
            </a:extLst>
          </p:cNvPr>
          <p:cNvSpPr>
            <a:spLocks noGrp="1"/>
          </p:cNvSpPr>
          <p:nvPr>
            <p:ph type="title"/>
          </p:nvPr>
        </p:nvSpPr>
        <p:spPr>
          <a:xfrm>
            <a:off x="1003852" y="1669773"/>
            <a:ext cx="10227365" cy="934279"/>
          </a:xfrm>
          <a:prstGeom prst="rect">
            <a:avLst/>
          </a:prstGeom>
        </p:spPr>
        <p:txBody>
          <a:bodyPr vert="horz" lIns="91440" tIns="45720" rIns="91440" bIns="45720" rtlCol="0" anchor="t">
            <a:normAutofit/>
          </a:bodyPr>
          <a:lstStyle>
            <a:lvl1pPr>
              <a:defRPr sz="3200"/>
            </a:lvl1pPr>
          </a:lstStyle>
          <a:p>
            <a:r>
              <a:rPr lang="nl-NL" dirty="0"/>
              <a:t>Klik om stijl te bewerken</a:t>
            </a:r>
          </a:p>
        </p:txBody>
      </p:sp>
    </p:spTree>
    <p:extLst>
      <p:ext uri="{BB962C8B-B14F-4D97-AF65-F5344CB8AC3E}">
        <p14:creationId xmlns:p14="http://schemas.microsoft.com/office/powerpoint/2010/main" val="3296431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011C328D-239E-3701-D1E7-D0BBDE1E683D}"/>
              </a:ext>
            </a:extLst>
          </p:cNvPr>
          <p:cNvSpPr>
            <a:spLocks noGrp="1"/>
          </p:cNvSpPr>
          <p:nvPr>
            <p:ph sz="half" idx="2"/>
          </p:nvPr>
        </p:nvSpPr>
        <p:spPr>
          <a:xfrm>
            <a:off x="1003852" y="2743199"/>
            <a:ext cx="4993723" cy="3446463"/>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inhoud 5">
            <a:extLst>
              <a:ext uri="{FF2B5EF4-FFF2-40B4-BE49-F238E27FC236}">
                <a16:creationId xmlns:a16="http://schemas.microsoft.com/office/drawing/2014/main" id="{07C8AD9F-10D7-51C5-5DE7-5D3B02D14523}"/>
              </a:ext>
            </a:extLst>
          </p:cNvPr>
          <p:cNvSpPr>
            <a:spLocks noGrp="1"/>
          </p:cNvSpPr>
          <p:nvPr>
            <p:ph sz="quarter" idx="4"/>
          </p:nvPr>
        </p:nvSpPr>
        <p:spPr>
          <a:xfrm>
            <a:off x="6172200" y="2743199"/>
            <a:ext cx="5059017" cy="3446464"/>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8" name="Tijdelijke aanduiding voor voettekst 7">
            <a:extLst>
              <a:ext uri="{FF2B5EF4-FFF2-40B4-BE49-F238E27FC236}">
                <a16:creationId xmlns:a16="http://schemas.microsoft.com/office/drawing/2014/main" id="{5522A90D-7DFF-EC0F-948F-1199E04197CD}"/>
              </a:ext>
            </a:extLst>
          </p:cNvPr>
          <p:cNvSpPr>
            <a:spLocks noGrp="1"/>
          </p:cNvSpPr>
          <p:nvPr>
            <p:ph type="ftr" sz="quarter" idx="11"/>
          </p:nvPr>
        </p:nvSpPr>
        <p:spPr/>
        <p:txBody>
          <a:bodyPr/>
          <a:lstStyle/>
          <a:p>
            <a:r>
              <a:rPr lang="nl-NL"/>
              <a:t>Wat kunnen we van Jere’s FAR-onderzoek leren over cultuur?</a:t>
            </a:r>
            <a:endParaRPr lang="nl-NL" dirty="0"/>
          </a:p>
        </p:txBody>
      </p:sp>
      <p:sp>
        <p:nvSpPr>
          <p:cNvPr id="9" name="Tijdelijke aanduiding voor dianummer 8">
            <a:extLst>
              <a:ext uri="{FF2B5EF4-FFF2-40B4-BE49-F238E27FC236}">
                <a16:creationId xmlns:a16="http://schemas.microsoft.com/office/drawing/2014/main" id="{F92EBED6-E770-00C4-A516-90ACE5E22A5E}"/>
              </a:ext>
            </a:extLst>
          </p:cNvPr>
          <p:cNvSpPr>
            <a:spLocks noGrp="1"/>
          </p:cNvSpPr>
          <p:nvPr>
            <p:ph type="sldNum" sz="quarter" idx="12"/>
          </p:nvPr>
        </p:nvSpPr>
        <p:spPr/>
        <p:txBody>
          <a:bodyPr/>
          <a:lstStyle/>
          <a:p>
            <a:fld id="{AC09C562-0D00-8744-856C-9DA8E5BCDFA8}" type="slidenum">
              <a:rPr lang="nl-NL" smtClean="0"/>
              <a:t>‹#›</a:t>
            </a:fld>
            <a:endParaRPr lang="nl-NL"/>
          </a:p>
        </p:txBody>
      </p:sp>
      <p:sp>
        <p:nvSpPr>
          <p:cNvPr id="10" name="Tijdelijke aanduiding voor titel 1">
            <a:extLst>
              <a:ext uri="{FF2B5EF4-FFF2-40B4-BE49-F238E27FC236}">
                <a16:creationId xmlns:a16="http://schemas.microsoft.com/office/drawing/2014/main" id="{FD067717-E8AC-09DF-DAD2-E268D4C20692}"/>
              </a:ext>
            </a:extLst>
          </p:cNvPr>
          <p:cNvSpPr>
            <a:spLocks noGrp="1"/>
          </p:cNvSpPr>
          <p:nvPr>
            <p:ph type="title"/>
          </p:nvPr>
        </p:nvSpPr>
        <p:spPr>
          <a:xfrm>
            <a:off x="1003852" y="1669773"/>
            <a:ext cx="10227365" cy="934279"/>
          </a:xfrm>
          <a:prstGeom prst="rect">
            <a:avLst/>
          </a:prstGeom>
        </p:spPr>
        <p:txBody>
          <a:bodyPr vert="horz" lIns="91440" tIns="45720" rIns="91440" bIns="45720" rtlCol="0" anchor="t">
            <a:normAutofit/>
          </a:bodyPr>
          <a:lstStyle>
            <a:lvl1pPr>
              <a:defRPr sz="3200"/>
            </a:lvl1pPr>
          </a:lstStyle>
          <a:p>
            <a:r>
              <a:rPr lang="nl-NL" dirty="0"/>
              <a:t>Klik om stijl te bewerken</a:t>
            </a:r>
          </a:p>
        </p:txBody>
      </p:sp>
    </p:spTree>
    <p:extLst>
      <p:ext uri="{BB962C8B-B14F-4D97-AF65-F5344CB8AC3E}">
        <p14:creationId xmlns:p14="http://schemas.microsoft.com/office/powerpoint/2010/main" val="975560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6" name="Tijdelijke aanduiding voor voettekst 5">
            <a:extLst>
              <a:ext uri="{FF2B5EF4-FFF2-40B4-BE49-F238E27FC236}">
                <a16:creationId xmlns:a16="http://schemas.microsoft.com/office/drawing/2014/main" id="{3CABF9D3-FF38-934B-26FE-1D1D5C93EBEE}"/>
              </a:ext>
            </a:extLst>
          </p:cNvPr>
          <p:cNvSpPr>
            <a:spLocks noGrp="1"/>
          </p:cNvSpPr>
          <p:nvPr>
            <p:ph type="ftr" sz="quarter" idx="11"/>
          </p:nvPr>
        </p:nvSpPr>
        <p:spPr/>
        <p:txBody>
          <a:bodyPr/>
          <a:lstStyle/>
          <a:p>
            <a:r>
              <a:rPr lang="nl-NL"/>
              <a:t>Wat kunnen we van Jere’s FAR-onderzoek leren over cultuur?</a:t>
            </a:r>
          </a:p>
        </p:txBody>
      </p:sp>
      <p:sp>
        <p:nvSpPr>
          <p:cNvPr id="7" name="Tijdelijke aanduiding voor dianummer 6">
            <a:extLst>
              <a:ext uri="{FF2B5EF4-FFF2-40B4-BE49-F238E27FC236}">
                <a16:creationId xmlns:a16="http://schemas.microsoft.com/office/drawing/2014/main" id="{9DE9233E-C3B7-18FF-C109-1A2564EA2C5F}"/>
              </a:ext>
            </a:extLst>
          </p:cNvPr>
          <p:cNvSpPr>
            <a:spLocks noGrp="1"/>
          </p:cNvSpPr>
          <p:nvPr>
            <p:ph type="sldNum" sz="quarter" idx="12"/>
          </p:nvPr>
        </p:nvSpPr>
        <p:spPr/>
        <p:txBody>
          <a:bodyPr/>
          <a:lstStyle/>
          <a:p>
            <a:fld id="{AC09C562-0D00-8744-856C-9DA8E5BCDFA8}" type="slidenum">
              <a:rPr lang="nl-NL" smtClean="0"/>
              <a:t>‹#›</a:t>
            </a:fld>
            <a:endParaRPr lang="nl-NL"/>
          </a:p>
        </p:txBody>
      </p:sp>
      <p:sp>
        <p:nvSpPr>
          <p:cNvPr id="8" name="Tijdelijke aanduiding voor inhoud 3">
            <a:extLst>
              <a:ext uri="{FF2B5EF4-FFF2-40B4-BE49-F238E27FC236}">
                <a16:creationId xmlns:a16="http://schemas.microsoft.com/office/drawing/2014/main" id="{0A49706F-80BE-6854-E0F6-025851489278}"/>
              </a:ext>
            </a:extLst>
          </p:cNvPr>
          <p:cNvSpPr>
            <a:spLocks noGrp="1"/>
          </p:cNvSpPr>
          <p:nvPr>
            <p:ph sz="half" idx="2"/>
          </p:nvPr>
        </p:nvSpPr>
        <p:spPr>
          <a:xfrm>
            <a:off x="1003853" y="1669773"/>
            <a:ext cx="3508514" cy="4519889"/>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inhoud 5">
            <a:extLst>
              <a:ext uri="{FF2B5EF4-FFF2-40B4-BE49-F238E27FC236}">
                <a16:creationId xmlns:a16="http://schemas.microsoft.com/office/drawing/2014/main" id="{58852B8D-51A9-EE02-30FA-051BDF6B7CD6}"/>
              </a:ext>
            </a:extLst>
          </p:cNvPr>
          <p:cNvSpPr>
            <a:spLocks noGrp="1"/>
          </p:cNvSpPr>
          <p:nvPr>
            <p:ph sz="quarter" idx="4"/>
          </p:nvPr>
        </p:nvSpPr>
        <p:spPr>
          <a:xfrm>
            <a:off x="4740966" y="1669773"/>
            <a:ext cx="6490252" cy="451989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244411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8" name="Tijdelijke aanduiding voor titel 1">
            <a:extLst>
              <a:ext uri="{FF2B5EF4-FFF2-40B4-BE49-F238E27FC236}">
                <a16:creationId xmlns:a16="http://schemas.microsoft.com/office/drawing/2014/main" id="{0606A6E5-8DC3-57FC-9A03-361A008373BE}"/>
              </a:ext>
            </a:extLst>
          </p:cNvPr>
          <p:cNvSpPr>
            <a:spLocks noGrp="1"/>
          </p:cNvSpPr>
          <p:nvPr>
            <p:ph type="title"/>
          </p:nvPr>
        </p:nvSpPr>
        <p:spPr>
          <a:xfrm>
            <a:off x="1003852" y="1669773"/>
            <a:ext cx="10227365" cy="4621421"/>
          </a:xfrm>
          <a:prstGeom prst="rect">
            <a:avLst/>
          </a:prstGeom>
        </p:spPr>
        <p:txBody>
          <a:bodyPr vert="horz" lIns="91440" tIns="45720" rIns="91440" bIns="45720" rtlCol="0" anchor="t">
            <a:normAutofit/>
          </a:bodyPr>
          <a:lstStyle/>
          <a:p>
            <a:r>
              <a:rPr lang="nl-NL" dirty="0"/>
              <a:t>Klik om stijl te bewerken</a:t>
            </a:r>
          </a:p>
        </p:txBody>
      </p:sp>
    </p:spTree>
    <p:extLst>
      <p:ext uri="{BB962C8B-B14F-4D97-AF65-F5344CB8AC3E}">
        <p14:creationId xmlns:p14="http://schemas.microsoft.com/office/powerpoint/2010/main" val="9199699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sp>
        <p:nvSpPr>
          <p:cNvPr id="8" name="Tijdelijke aanduiding voor titel 1">
            <a:extLst>
              <a:ext uri="{FF2B5EF4-FFF2-40B4-BE49-F238E27FC236}">
                <a16:creationId xmlns:a16="http://schemas.microsoft.com/office/drawing/2014/main" id="{0606A6E5-8DC3-57FC-9A03-361A008373BE}"/>
              </a:ext>
            </a:extLst>
          </p:cNvPr>
          <p:cNvSpPr>
            <a:spLocks noGrp="1"/>
          </p:cNvSpPr>
          <p:nvPr>
            <p:ph type="title"/>
          </p:nvPr>
        </p:nvSpPr>
        <p:spPr>
          <a:xfrm>
            <a:off x="1003852" y="1669773"/>
            <a:ext cx="6072809" cy="4621421"/>
          </a:xfrm>
          <a:prstGeom prst="rect">
            <a:avLst/>
          </a:prstGeom>
        </p:spPr>
        <p:txBody>
          <a:bodyPr vert="horz" lIns="91440" tIns="45720" rIns="91440" bIns="45720" rtlCol="0" anchor="t">
            <a:normAutofit/>
          </a:bodyPr>
          <a:lstStyle/>
          <a:p>
            <a:r>
              <a:rPr lang="nl-NL" dirty="0"/>
              <a:t>Klik om stijl te bewerken</a:t>
            </a:r>
          </a:p>
        </p:txBody>
      </p:sp>
      <p:sp>
        <p:nvSpPr>
          <p:cNvPr id="6" name="Tijdelijke aanduiding voor afbeelding 5">
            <a:extLst>
              <a:ext uri="{FF2B5EF4-FFF2-40B4-BE49-F238E27FC236}">
                <a16:creationId xmlns:a16="http://schemas.microsoft.com/office/drawing/2014/main" id="{7BBFA8AA-C113-8B03-D7E2-1D5A1581BE3D}"/>
              </a:ext>
            </a:extLst>
          </p:cNvPr>
          <p:cNvSpPr>
            <a:spLocks noGrp="1"/>
          </p:cNvSpPr>
          <p:nvPr>
            <p:ph type="pic" sz="quarter" idx="10"/>
          </p:nvPr>
        </p:nvSpPr>
        <p:spPr>
          <a:xfrm>
            <a:off x="8101013" y="0"/>
            <a:ext cx="3835883" cy="6858000"/>
          </a:xfrm>
        </p:spPr>
        <p:txBody>
          <a:bodyPr/>
          <a:lstStyle/>
          <a:p>
            <a:endParaRPr lang="nl-NL"/>
          </a:p>
        </p:txBody>
      </p:sp>
    </p:spTree>
    <p:extLst>
      <p:ext uri="{BB962C8B-B14F-4D97-AF65-F5344CB8AC3E}">
        <p14:creationId xmlns:p14="http://schemas.microsoft.com/office/powerpoint/2010/main" val="1925597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8" name="Tijdelijke aanduiding voor titel 1">
            <a:extLst>
              <a:ext uri="{FF2B5EF4-FFF2-40B4-BE49-F238E27FC236}">
                <a16:creationId xmlns:a16="http://schemas.microsoft.com/office/drawing/2014/main" id="{0606A6E5-8DC3-57FC-9A03-361A008373BE}"/>
              </a:ext>
            </a:extLst>
          </p:cNvPr>
          <p:cNvSpPr>
            <a:spLocks noGrp="1"/>
          </p:cNvSpPr>
          <p:nvPr>
            <p:ph type="title"/>
          </p:nvPr>
        </p:nvSpPr>
        <p:spPr>
          <a:xfrm>
            <a:off x="1003852" y="1669773"/>
            <a:ext cx="10227365" cy="4621421"/>
          </a:xfrm>
          <a:prstGeom prst="rect">
            <a:avLst/>
          </a:prstGeom>
        </p:spPr>
        <p:txBody>
          <a:bodyPr vert="horz" lIns="91440" tIns="45720" rIns="91440" bIns="45720" rtlCol="0" anchor="t">
            <a:normAutofit/>
          </a:bodyPr>
          <a:lstStyle/>
          <a:p>
            <a:r>
              <a:rPr lang="nl-NL" dirty="0"/>
              <a:t>Klik om stijl te bewerken</a:t>
            </a:r>
          </a:p>
        </p:txBody>
      </p:sp>
    </p:spTree>
    <p:extLst>
      <p:ext uri="{BB962C8B-B14F-4D97-AF65-F5344CB8AC3E}">
        <p14:creationId xmlns:p14="http://schemas.microsoft.com/office/powerpoint/2010/main" val="32871549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sp>
        <p:nvSpPr>
          <p:cNvPr id="8" name="Tijdelijke aanduiding voor titel 1">
            <a:extLst>
              <a:ext uri="{FF2B5EF4-FFF2-40B4-BE49-F238E27FC236}">
                <a16:creationId xmlns:a16="http://schemas.microsoft.com/office/drawing/2014/main" id="{0606A6E5-8DC3-57FC-9A03-361A008373BE}"/>
              </a:ext>
            </a:extLst>
          </p:cNvPr>
          <p:cNvSpPr>
            <a:spLocks noGrp="1"/>
          </p:cNvSpPr>
          <p:nvPr>
            <p:ph type="title"/>
          </p:nvPr>
        </p:nvSpPr>
        <p:spPr>
          <a:xfrm>
            <a:off x="1003852" y="1669773"/>
            <a:ext cx="6072809" cy="4621421"/>
          </a:xfrm>
          <a:prstGeom prst="rect">
            <a:avLst/>
          </a:prstGeom>
        </p:spPr>
        <p:txBody>
          <a:bodyPr vert="horz" lIns="91440" tIns="45720" rIns="91440" bIns="45720" rtlCol="0" anchor="t">
            <a:normAutofit/>
          </a:bodyPr>
          <a:lstStyle/>
          <a:p>
            <a:r>
              <a:rPr lang="nl-NL" dirty="0"/>
              <a:t>Klik om stijl te bewerken</a:t>
            </a:r>
          </a:p>
        </p:txBody>
      </p:sp>
      <p:sp>
        <p:nvSpPr>
          <p:cNvPr id="6" name="Tijdelijke aanduiding voor afbeelding 5">
            <a:extLst>
              <a:ext uri="{FF2B5EF4-FFF2-40B4-BE49-F238E27FC236}">
                <a16:creationId xmlns:a16="http://schemas.microsoft.com/office/drawing/2014/main" id="{7BBFA8AA-C113-8B03-D7E2-1D5A1581BE3D}"/>
              </a:ext>
            </a:extLst>
          </p:cNvPr>
          <p:cNvSpPr>
            <a:spLocks noGrp="1"/>
          </p:cNvSpPr>
          <p:nvPr>
            <p:ph type="pic" sz="quarter" idx="10"/>
          </p:nvPr>
        </p:nvSpPr>
        <p:spPr>
          <a:xfrm>
            <a:off x="8101013" y="0"/>
            <a:ext cx="3835883" cy="6858000"/>
          </a:xfrm>
        </p:spPr>
        <p:txBody>
          <a:bodyPr/>
          <a:lstStyle/>
          <a:p>
            <a:endParaRPr lang="nl-NL"/>
          </a:p>
        </p:txBody>
      </p:sp>
      <p:sp>
        <p:nvSpPr>
          <p:cNvPr id="2" name="Rechthoek 1">
            <a:extLst>
              <a:ext uri="{FF2B5EF4-FFF2-40B4-BE49-F238E27FC236}">
                <a16:creationId xmlns:a16="http://schemas.microsoft.com/office/drawing/2014/main" id="{A50A53FC-CC21-0F4F-512D-2439066CFD73}"/>
              </a:ext>
            </a:extLst>
          </p:cNvPr>
          <p:cNvSpPr/>
          <p:nvPr userDrawn="1"/>
        </p:nvSpPr>
        <p:spPr>
          <a:xfrm>
            <a:off x="11918372" y="0"/>
            <a:ext cx="273628" cy="6857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latin typeface="Georgia" panose="02040502050405020303" pitchFamily="18" charset="0"/>
            </a:endParaRPr>
          </a:p>
        </p:txBody>
      </p:sp>
    </p:spTree>
    <p:extLst>
      <p:ext uri="{BB962C8B-B14F-4D97-AF65-F5344CB8AC3E}">
        <p14:creationId xmlns:p14="http://schemas.microsoft.com/office/powerpoint/2010/main" val="8968427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8" name="Tijdelijke aanduiding voor titel 1">
            <a:extLst>
              <a:ext uri="{FF2B5EF4-FFF2-40B4-BE49-F238E27FC236}">
                <a16:creationId xmlns:a16="http://schemas.microsoft.com/office/drawing/2014/main" id="{0606A6E5-8DC3-57FC-9A03-361A008373BE}"/>
              </a:ext>
            </a:extLst>
          </p:cNvPr>
          <p:cNvSpPr>
            <a:spLocks noGrp="1"/>
          </p:cNvSpPr>
          <p:nvPr>
            <p:ph type="title"/>
          </p:nvPr>
        </p:nvSpPr>
        <p:spPr>
          <a:xfrm>
            <a:off x="1003852" y="1669773"/>
            <a:ext cx="10227365" cy="4621421"/>
          </a:xfrm>
          <a:prstGeom prst="rect">
            <a:avLst/>
          </a:prstGeom>
        </p:spPr>
        <p:txBody>
          <a:bodyPr vert="horz" lIns="91440" tIns="45720" rIns="91440" bIns="45720" rtlCol="0" anchor="t">
            <a:normAutofit/>
          </a:bodyPr>
          <a:lstStyle/>
          <a:p>
            <a:r>
              <a:rPr lang="nl-NL" dirty="0"/>
              <a:t>Klik om stijl te bewerken</a:t>
            </a:r>
          </a:p>
        </p:txBody>
      </p:sp>
    </p:spTree>
    <p:extLst>
      <p:ext uri="{BB962C8B-B14F-4D97-AF65-F5344CB8AC3E}">
        <p14:creationId xmlns:p14="http://schemas.microsoft.com/office/powerpoint/2010/main" val="21819178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sp>
        <p:nvSpPr>
          <p:cNvPr id="8" name="Tijdelijke aanduiding voor titel 1">
            <a:extLst>
              <a:ext uri="{FF2B5EF4-FFF2-40B4-BE49-F238E27FC236}">
                <a16:creationId xmlns:a16="http://schemas.microsoft.com/office/drawing/2014/main" id="{0606A6E5-8DC3-57FC-9A03-361A008373BE}"/>
              </a:ext>
            </a:extLst>
          </p:cNvPr>
          <p:cNvSpPr>
            <a:spLocks noGrp="1"/>
          </p:cNvSpPr>
          <p:nvPr>
            <p:ph type="title"/>
          </p:nvPr>
        </p:nvSpPr>
        <p:spPr>
          <a:xfrm>
            <a:off x="1003852" y="1669773"/>
            <a:ext cx="6072809" cy="4621421"/>
          </a:xfrm>
          <a:prstGeom prst="rect">
            <a:avLst/>
          </a:prstGeom>
        </p:spPr>
        <p:txBody>
          <a:bodyPr vert="horz" lIns="91440" tIns="45720" rIns="91440" bIns="45720" rtlCol="0" anchor="t">
            <a:normAutofit/>
          </a:bodyPr>
          <a:lstStyle/>
          <a:p>
            <a:r>
              <a:rPr lang="nl-NL" dirty="0"/>
              <a:t>Klik om stijl te bewerken</a:t>
            </a:r>
          </a:p>
        </p:txBody>
      </p:sp>
      <p:sp>
        <p:nvSpPr>
          <p:cNvPr id="6" name="Tijdelijke aanduiding voor afbeelding 5">
            <a:extLst>
              <a:ext uri="{FF2B5EF4-FFF2-40B4-BE49-F238E27FC236}">
                <a16:creationId xmlns:a16="http://schemas.microsoft.com/office/drawing/2014/main" id="{7BBFA8AA-C113-8B03-D7E2-1D5A1581BE3D}"/>
              </a:ext>
            </a:extLst>
          </p:cNvPr>
          <p:cNvSpPr>
            <a:spLocks noGrp="1"/>
          </p:cNvSpPr>
          <p:nvPr>
            <p:ph type="pic" sz="quarter" idx="10"/>
          </p:nvPr>
        </p:nvSpPr>
        <p:spPr>
          <a:xfrm>
            <a:off x="8101013" y="0"/>
            <a:ext cx="3835883" cy="6858000"/>
          </a:xfrm>
        </p:spPr>
        <p:txBody>
          <a:bodyPr/>
          <a:lstStyle/>
          <a:p>
            <a:endParaRPr lang="nl-NL"/>
          </a:p>
        </p:txBody>
      </p:sp>
      <p:sp>
        <p:nvSpPr>
          <p:cNvPr id="2" name="Rechthoek 1">
            <a:extLst>
              <a:ext uri="{FF2B5EF4-FFF2-40B4-BE49-F238E27FC236}">
                <a16:creationId xmlns:a16="http://schemas.microsoft.com/office/drawing/2014/main" id="{F25233C3-B827-615B-9D41-96648AE480C3}"/>
              </a:ext>
            </a:extLst>
          </p:cNvPr>
          <p:cNvSpPr/>
          <p:nvPr userDrawn="1"/>
        </p:nvSpPr>
        <p:spPr>
          <a:xfrm>
            <a:off x="11918372" y="0"/>
            <a:ext cx="273628"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latin typeface="Georgia" panose="02040502050405020303" pitchFamily="18" charset="0"/>
            </a:endParaRPr>
          </a:p>
        </p:txBody>
      </p:sp>
    </p:spTree>
    <p:extLst>
      <p:ext uri="{BB962C8B-B14F-4D97-AF65-F5344CB8AC3E}">
        <p14:creationId xmlns:p14="http://schemas.microsoft.com/office/powerpoint/2010/main" val="1063791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sp>
        <p:nvSpPr>
          <p:cNvPr id="8" name="Tijdelijke aanduiding voor titel 1">
            <a:extLst>
              <a:ext uri="{FF2B5EF4-FFF2-40B4-BE49-F238E27FC236}">
                <a16:creationId xmlns:a16="http://schemas.microsoft.com/office/drawing/2014/main" id="{0606A6E5-8DC3-57FC-9A03-361A008373BE}"/>
              </a:ext>
            </a:extLst>
          </p:cNvPr>
          <p:cNvSpPr>
            <a:spLocks noGrp="1"/>
          </p:cNvSpPr>
          <p:nvPr>
            <p:ph type="title"/>
          </p:nvPr>
        </p:nvSpPr>
        <p:spPr>
          <a:xfrm>
            <a:off x="1003852" y="1669773"/>
            <a:ext cx="6072809" cy="4621421"/>
          </a:xfrm>
          <a:prstGeom prst="rect">
            <a:avLst/>
          </a:prstGeom>
        </p:spPr>
        <p:txBody>
          <a:bodyPr vert="horz" lIns="91440" tIns="45720" rIns="91440" bIns="45720" rtlCol="0" anchor="t">
            <a:normAutofit/>
          </a:bodyPr>
          <a:lstStyle>
            <a:lvl1pPr>
              <a:defRPr sz="6000"/>
            </a:lvl1pPr>
          </a:lstStyle>
          <a:p>
            <a:r>
              <a:rPr lang="nl-NL" dirty="0"/>
              <a:t>Klik om stijl te bewerken</a:t>
            </a:r>
          </a:p>
        </p:txBody>
      </p:sp>
      <p:sp>
        <p:nvSpPr>
          <p:cNvPr id="6" name="Tijdelijke aanduiding voor afbeelding 5">
            <a:extLst>
              <a:ext uri="{FF2B5EF4-FFF2-40B4-BE49-F238E27FC236}">
                <a16:creationId xmlns:a16="http://schemas.microsoft.com/office/drawing/2014/main" id="{7BBFA8AA-C113-8B03-D7E2-1D5A1581BE3D}"/>
              </a:ext>
            </a:extLst>
          </p:cNvPr>
          <p:cNvSpPr>
            <a:spLocks noGrp="1"/>
          </p:cNvSpPr>
          <p:nvPr>
            <p:ph type="pic" sz="quarter" idx="10"/>
          </p:nvPr>
        </p:nvSpPr>
        <p:spPr>
          <a:xfrm>
            <a:off x="8101013" y="0"/>
            <a:ext cx="3835883" cy="6858000"/>
          </a:xfrm>
        </p:spPr>
        <p:txBody>
          <a:bodyPr/>
          <a:lstStyle/>
          <a:p>
            <a:endParaRPr lang="nl-NL"/>
          </a:p>
        </p:txBody>
      </p:sp>
    </p:spTree>
    <p:extLst>
      <p:ext uri="{BB962C8B-B14F-4D97-AF65-F5344CB8AC3E}">
        <p14:creationId xmlns:p14="http://schemas.microsoft.com/office/powerpoint/2010/main" val="3447711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sp>
        <p:nvSpPr>
          <p:cNvPr id="5" name="Tijdelijke aanduiding voor voettekst 4">
            <a:extLst>
              <a:ext uri="{FF2B5EF4-FFF2-40B4-BE49-F238E27FC236}">
                <a16:creationId xmlns:a16="http://schemas.microsoft.com/office/drawing/2014/main" id="{327D9E58-167D-436B-413E-D585E4FAABD9}"/>
              </a:ext>
            </a:extLst>
          </p:cNvPr>
          <p:cNvSpPr>
            <a:spLocks noGrp="1"/>
          </p:cNvSpPr>
          <p:nvPr>
            <p:ph type="ftr" sz="quarter" idx="11"/>
          </p:nvPr>
        </p:nvSpPr>
        <p:spPr/>
        <p:txBody>
          <a:bodyPr/>
          <a:lstStyle/>
          <a:p>
            <a:r>
              <a:rPr lang="nl-NL"/>
              <a:t>Wat kunnen we van Jere’s FAR-onderzoek leren over cultuur?</a:t>
            </a:r>
          </a:p>
        </p:txBody>
      </p:sp>
      <p:sp>
        <p:nvSpPr>
          <p:cNvPr id="6" name="Tijdelijke aanduiding voor dianummer 5">
            <a:extLst>
              <a:ext uri="{FF2B5EF4-FFF2-40B4-BE49-F238E27FC236}">
                <a16:creationId xmlns:a16="http://schemas.microsoft.com/office/drawing/2014/main" id="{01E3E26C-E30D-8319-2E83-17BC793F0E91}"/>
              </a:ext>
            </a:extLst>
          </p:cNvPr>
          <p:cNvSpPr>
            <a:spLocks noGrp="1"/>
          </p:cNvSpPr>
          <p:nvPr>
            <p:ph type="sldNum" sz="quarter" idx="12"/>
          </p:nvPr>
        </p:nvSpPr>
        <p:spPr/>
        <p:txBody>
          <a:bodyPr/>
          <a:lstStyle/>
          <a:p>
            <a:fld id="{AC09C562-0D00-8744-856C-9DA8E5BCDFA8}" type="slidenum">
              <a:rPr lang="nl-NL" smtClean="0"/>
              <a:t>‹#›</a:t>
            </a:fld>
            <a:endParaRPr lang="nl-NL" dirty="0"/>
          </a:p>
        </p:txBody>
      </p:sp>
      <p:sp>
        <p:nvSpPr>
          <p:cNvPr id="8" name="Tijdelijke aanduiding voor titel 1">
            <a:extLst>
              <a:ext uri="{FF2B5EF4-FFF2-40B4-BE49-F238E27FC236}">
                <a16:creationId xmlns:a16="http://schemas.microsoft.com/office/drawing/2014/main" id="{0606A6E5-8DC3-57FC-9A03-361A008373BE}"/>
              </a:ext>
            </a:extLst>
          </p:cNvPr>
          <p:cNvSpPr>
            <a:spLocks noGrp="1"/>
          </p:cNvSpPr>
          <p:nvPr>
            <p:ph type="title"/>
          </p:nvPr>
        </p:nvSpPr>
        <p:spPr>
          <a:xfrm>
            <a:off x="1003852" y="1669773"/>
            <a:ext cx="10227365" cy="4621421"/>
          </a:xfrm>
          <a:prstGeom prst="rect">
            <a:avLst/>
          </a:prstGeom>
        </p:spPr>
        <p:txBody>
          <a:bodyPr vert="horz" lIns="91440" tIns="45720" rIns="91440" bIns="45720" rtlCol="0" anchor="t">
            <a:normAutofit/>
          </a:bodyPr>
          <a:lstStyle/>
          <a:p>
            <a:r>
              <a:rPr lang="nl-NL" dirty="0"/>
              <a:t>Klik om stijl te bewerken</a:t>
            </a:r>
          </a:p>
        </p:txBody>
      </p:sp>
    </p:spTree>
    <p:extLst>
      <p:ext uri="{BB962C8B-B14F-4D97-AF65-F5344CB8AC3E}">
        <p14:creationId xmlns:p14="http://schemas.microsoft.com/office/powerpoint/2010/main" val="1386844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D432BF99-7EF8-7B9D-934E-E2F302ED5DE7}"/>
              </a:ext>
            </a:extLst>
          </p:cNvPr>
          <p:cNvSpPr>
            <a:spLocks noGrp="1"/>
          </p:cNvSpPr>
          <p:nvPr>
            <p:ph idx="1"/>
          </p:nvPr>
        </p:nvSpPr>
        <p:spPr/>
        <p:txBody>
          <a:bodyPr/>
          <a:lstStyle>
            <a:lvl1pPr>
              <a:spcBef>
                <a:spcPts val="0"/>
              </a:spcBef>
              <a:defRPr/>
            </a:lvl1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voettekst 4">
            <a:extLst>
              <a:ext uri="{FF2B5EF4-FFF2-40B4-BE49-F238E27FC236}">
                <a16:creationId xmlns:a16="http://schemas.microsoft.com/office/drawing/2014/main" id="{4FD3F94C-37D4-C8EE-C842-77B216C4BE94}"/>
              </a:ext>
            </a:extLst>
          </p:cNvPr>
          <p:cNvSpPr>
            <a:spLocks noGrp="1"/>
          </p:cNvSpPr>
          <p:nvPr>
            <p:ph type="ftr" sz="quarter" idx="11"/>
          </p:nvPr>
        </p:nvSpPr>
        <p:spPr/>
        <p:txBody>
          <a:bodyPr/>
          <a:lstStyle/>
          <a:p>
            <a:r>
              <a:rPr lang="nl-NL"/>
              <a:t>Wat kunnen we van Jere’s FAR-onderzoek leren over cultuur?</a:t>
            </a:r>
          </a:p>
        </p:txBody>
      </p:sp>
      <p:sp>
        <p:nvSpPr>
          <p:cNvPr id="6" name="Tijdelijke aanduiding voor dianummer 5">
            <a:extLst>
              <a:ext uri="{FF2B5EF4-FFF2-40B4-BE49-F238E27FC236}">
                <a16:creationId xmlns:a16="http://schemas.microsoft.com/office/drawing/2014/main" id="{BFE93786-D919-2C53-C500-66D569B5C7D2}"/>
              </a:ext>
            </a:extLst>
          </p:cNvPr>
          <p:cNvSpPr>
            <a:spLocks noGrp="1"/>
          </p:cNvSpPr>
          <p:nvPr>
            <p:ph type="sldNum" sz="quarter" idx="12"/>
          </p:nvPr>
        </p:nvSpPr>
        <p:spPr/>
        <p:txBody>
          <a:bodyPr/>
          <a:lstStyle/>
          <a:p>
            <a:fld id="{AC09C562-0D00-8744-856C-9DA8E5BCDFA8}" type="slidenum">
              <a:rPr lang="nl-NL" smtClean="0"/>
              <a:t>‹#›</a:t>
            </a:fld>
            <a:endParaRPr lang="nl-NL"/>
          </a:p>
        </p:txBody>
      </p:sp>
      <p:sp>
        <p:nvSpPr>
          <p:cNvPr id="7" name="Tijdelijke aanduiding voor titel 1">
            <a:extLst>
              <a:ext uri="{FF2B5EF4-FFF2-40B4-BE49-F238E27FC236}">
                <a16:creationId xmlns:a16="http://schemas.microsoft.com/office/drawing/2014/main" id="{18D60422-4BF3-185A-6E14-6C1C3FF4E15C}"/>
              </a:ext>
            </a:extLst>
          </p:cNvPr>
          <p:cNvSpPr>
            <a:spLocks noGrp="1"/>
          </p:cNvSpPr>
          <p:nvPr>
            <p:ph type="title"/>
          </p:nvPr>
        </p:nvSpPr>
        <p:spPr>
          <a:xfrm>
            <a:off x="1003852" y="1669773"/>
            <a:ext cx="10227365" cy="934279"/>
          </a:xfrm>
          <a:prstGeom prst="rect">
            <a:avLst/>
          </a:prstGeom>
        </p:spPr>
        <p:txBody>
          <a:bodyPr vert="horz" lIns="91440" tIns="45720" rIns="91440" bIns="45720" rtlCol="0" anchor="t">
            <a:normAutofit/>
          </a:bodyPr>
          <a:lstStyle>
            <a:lvl1pPr>
              <a:defRPr sz="3200"/>
            </a:lvl1pPr>
          </a:lstStyle>
          <a:p>
            <a:r>
              <a:rPr lang="nl-NL" dirty="0"/>
              <a:t>Klik om stijl te bewerken</a:t>
            </a:r>
          </a:p>
        </p:txBody>
      </p:sp>
    </p:spTree>
    <p:extLst>
      <p:ext uri="{BB962C8B-B14F-4D97-AF65-F5344CB8AC3E}">
        <p14:creationId xmlns:p14="http://schemas.microsoft.com/office/powerpoint/2010/main" val="3580628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011C328D-239E-3701-D1E7-D0BBDE1E683D}"/>
              </a:ext>
            </a:extLst>
          </p:cNvPr>
          <p:cNvSpPr>
            <a:spLocks noGrp="1"/>
          </p:cNvSpPr>
          <p:nvPr>
            <p:ph sz="half" idx="2"/>
          </p:nvPr>
        </p:nvSpPr>
        <p:spPr>
          <a:xfrm>
            <a:off x="1003852" y="2743199"/>
            <a:ext cx="4993723" cy="3446463"/>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inhoud 5">
            <a:extLst>
              <a:ext uri="{FF2B5EF4-FFF2-40B4-BE49-F238E27FC236}">
                <a16:creationId xmlns:a16="http://schemas.microsoft.com/office/drawing/2014/main" id="{07C8AD9F-10D7-51C5-5DE7-5D3B02D14523}"/>
              </a:ext>
            </a:extLst>
          </p:cNvPr>
          <p:cNvSpPr>
            <a:spLocks noGrp="1"/>
          </p:cNvSpPr>
          <p:nvPr>
            <p:ph sz="quarter" idx="4"/>
          </p:nvPr>
        </p:nvSpPr>
        <p:spPr>
          <a:xfrm>
            <a:off x="6172200" y="2743199"/>
            <a:ext cx="5059017" cy="3446464"/>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8" name="Tijdelijke aanduiding voor voettekst 7">
            <a:extLst>
              <a:ext uri="{FF2B5EF4-FFF2-40B4-BE49-F238E27FC236}">
                <a16:creationId xmlns:a16="http://schemas.microsoft.com/office/drawing/2014/main" id="{5522A90D-7DFF-EC0F-948F-1199E04197CD}"/>
              </a:ext>
            </a:extLst>
          </p:cNvPr>
          <p:cNvSpPr>
            <a:spLocks noGrp="1"/>
          </p:cNvSpPr>
          <p:nvPr>
            <p:ph type="ftr" sz="quarter" idx="11"/>
          </p:nvPr>
        </p:nvSpPr>
        <p:spPr/>
        <p:txBody>
          <a:bodyPr/>
          <a:lstStyle/>
          <a:p>
            <a:r>
              <a:rPr lang="nl-NL"/>
              <a:t>Wat kunnen we van Jere’s FAR-onderzoek leren over cultuur?</a:t>
            </a:r>
            <a:endParaRPr lang="nl-NL" dirty="0"/>
          </a:p>
        </p:txBody>
      </p:sp>
      <p:sp>
        <p:nvSpPr>
          <p:cNvPr id="9" name="Tijdelijke aanduiding voor dianummer 8">
            <a:extLst>
              <a:ext uri="{FF2B5EF4-FFF2-40B4-BE49-F238E27FC236}">
                <a16:creationId xmlns:a16="http://schemas.microsoft.com/office/drawing/2014/main" id="{F92EBED6-E770-00C4-A516-90ACE5E22A5E}"/>
              </a:ext>
            </a:extLst>
          </p:cNvPr>
          <p:cNvSpPr>
            <a:spLocks noGrp="1"/>
          </p:cNvSpPr>
          <p:nvPr>
            <p:ph type="sldNum" sz="quarter" idx="12"/>
          </p:nvPr>
        </p:nvSpPr>
        <p:spPr/>
        <p:txBody>
          <a:bodyPr/>
          <a:lstStyle/>
          <a:p>
            <a:fld id="{AC09C562-0D00-8744-856C-9DA8E5BCDFA8}" type="slidenum">
              <a:rPr lang="nl-NL" smtClean="0"/>
              <a:t>‹#›</a:t>
            </a:fld>
            <a:endParaRPr lang="nl-NL"/>
          </a:p>
        </p:txBody>
      </p:sp>
      <p:sp>
        <p:nvSpPr>
          <p:cNvPr id="10" name="Tijdelijke aanduiding voor titel 1">
            <a:extLst>
              <a:ext uri="{FF2B5EF4-FFF2-40B4-BE49-F238E27FC236}">
                <a16:creationId xmlns:a16="http://schemas.microsoft.com/office/drawing/2014/main" id="{FD067717-E8AC-09DF-DAD2-E268D4C20692}"/>
              </a:ext>
            </a:extLst>
          </p:cNvPr>
          <p:cNvSpPr>
            <a:spLocks noGrp="1"/>
          </p:cNvSpPr>
          <p:nvPr>
            <p:ph type="title"/>
          </p:nvPr>
        </p:nvSpPr>
        <p:spPr>
          <a:xfrm>
            <a:off x="1003852" y="1669773"/>
            <a:ext cx="10227365" cy="934279"/>
          </a:xfrm>
          <a:prstGeom prst="rect">
            <a:avLst/>
          </a:prstGeom>
        </p:spPr>
        <p:txBody>
          <a:bodyPr vert="horz" lIns="91440" tIns="45720" rIns="91440" bIns="45720" rtlCol="0" anchor="t">
            <a:normAutofit/>
          </a:bodyPr>
          <a:lstStyle>
            <a:lvl1pPr>
              <a:defRPr sz="3200"/>
            </a:lvl1pPr>
          </a:lstStyle>
          <a:p>
            <a:r>
              <a:rPr lang="nl-NL" dirty="0"/>
              <a:t>Klik om stijl te bewerken</a:t>
            </a:r>
          </a:p>
        </p:txBody>
      </p:sp>
    </p:spTree>
    <p:extLst>
      <p:ext uri="{BB962C8B-B14F-4D97-AF65-F5344CB8AC3E}">
        <p14:creationId xmlns:p14="http://schemas.microsoft.com/office/powerpoint/2010/main" val="2709630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6" name="Tijdelijke aanduiding voor voettekst 5">
            <a:extLst>
              <a:ext uri="{FF2B5EF4-FFF2-40B4-BE49-F238E27FC236}">
                <a16:creationId xmlns:a16="http://schemas.microsoft.com/office/drawing/2014/main" id="{3CABF9D3-FF38-934B-26FE-1D1D5C93EBEE}"/>
              </a:ext>
            </a:extLst>
          </p:cNvPr>
          <p:cNvSpPr>
            <a:spLocks noGrp="1"/>
          </p:cNvSpPr>
          <p:nvPr>
            <p:ph type="ftr" sz="quarter" idx="11"/>
          </p:nvPr>
        </p:nvSpPr>
        <p:spPr/>
        <p:txBody>
          <a:bodyPr/>
          <a:lstStyle/>
          <a:p>
            <a:r>
              <a:rPr lang="nl-NL"/>
              <a:t>Wat kunnen we van Jere’s FAR-onderzoek leren over cultuur?</a:t>
            </a:r>
          </a:p>
        </p:txBody>
      </p:sp>
      <p:sp>
        <p:nvSpPr>
          <p:cNvPr id="7" name="Tijdelijke aanduiding voor dianummer 6">
            <a:extLst>
              <a:ext uri="{FF2B5EF4-FFF2-40B4-BE49-F238E27FC236}">
                <a16:creationId xmlns:a16="http://schemas.microsoft.com/office/drawing/2014/main" id="{9DE9233E-C3B7-18FF-C109-1A2564EA2C5F}"/>
              </a:ext>
            </a:extLst>
          </p:cNvPr>
          <p:cNvSpPr>
            <a:spLocks noGrp="1"/>
          </p:cNvSpPr>
          <p:nvPr>
            <p:ph type="sldNum" sz="quarter" idx="12"/>
          </p:nvPr>
        </p:nvSpPr>
        <p:spPr/>
        <p:txBody>
          <a:bodyPr/>
          <a:lstStyle/>
          <a:p>
            <a:fld id="{AC09C562-0D00-8744-856C-9DA8E5BCDFA8}" type="slidenum">
              <a:rPr lang="nl-NL" smtClean="0"/>
              <a:t>‹#›</a:t>
            </a:fld>
            <a:endParaRPr lang="nl-NL"/>
          </a:p>
        </p:txBody>
      </p:sp>
      <p:sp>
        <p:nvSpPr>
          <p:cNvPr id="8" name="Tijdelijke aanduiding voor inhoud 3">
            <a:extLst>
              <a:ext uri="{FF2B5EF4-FFF2-40B4-BE49-F238E27FC236}">
                <a16:creationId xmlns:a16="http://schemas.microsoft.com/office/drawing/2014/main" id="{0A49706F-80BE-6854-E0F6-025851489278}"/>
              </a:ext>
            </a:extLst>
          </p:cNvPr>
          <p:cNvSpPr>
            <a:spLocks noGrp="1"/>
          </p:cNvSpPr>
          <p:nvPr>
            <p:ph sz="half" idx="2"/>
          </p:nvPr>
        </p:nvSpPr>
        <p:spPr>
          <a:xfrm>
            <a:off x="1003853" y="1669773"/>
            <a:ext cx="3508514" cy="4519889"/>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inhoud 5">
            <a:extLst>
              <a:ext uri="{FF2B5EF4-FFF2-40B4-BE49-F238E27FC236}">
                <a16:creationId xmlns:a16="http://schemas.microsoft.com/office/drawing/2014/main" id="{58852B8D-51A9-EE02-30FA-051BDF6B7CD6}"/>
              </a:ext>
            </a:extLst>
          </p:cNvPr>
          <p:cNvSpPr>
            <a:spLocks noGrp="1"/>
          </p:cNvSpPr>
          <p:nvPr>
            <p:ph sz="quarter" idx="4"/>
          </p:nvPr>
        </p:nvSpPr>
        <p:spPr>
          <a:xfrm>
            <a:off x="4740966" y="1669773"/>
            <a:ext cx="6490252" cy="451989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93344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8" name="Tijdelijke aanduiding voor titel 1">
            <a:extLst>
              <a:ext uri="{FF2B5EF4-FFF2-40B4-BE49-F238E27FC236}">
                <a16:creationId xmlns:a16="http://schemas.microsoft.com/office/drawing/2014/main" id="{0606A6E5-8DC3-57FC-9A03-361A008373BE}"/>
              </a:ext>
            </a:extLst>
          </p:cNvPr>
          <p:cNvSpPr>
            <a:spLocks noGrp="1"/>
          </p:cNvSpPr>
          <p:nvPr>
            <p:ph type="title"/>
          </p:nvPr>
        </p:nvSpPr>
        <p:spPr>
          <a:xfrm>
            <a:off x="1003852" y="1669773"/>
            <a:ext cx="10227365" cy="4621421"/>
          </a:xfrm>
          <a:prstGeom prst="rect">
            <a:avLst/>
          </a:prstGeom>
        </p:spPr>
        <p:txBody>
          <a:bodyPr vert="horz" lIns="91440" tIns="45720" rIns="91440" bIns="45720" rtlCol="0" anchor="t">
            <a:normAutofit/>
          </a:bodyPr>
          <a:lstStyle>
            <a:lvl1pPr>
              <a:defRPr sz="6000"/>
            </a:lvl1pPr>
          </a:lstStyle>
          <a:p>
            <a:r>
              <a:rPr lang="nl-NL" dirty="0"/>
              <a:t>Klik om stijl te bewerken</a:t>
            </a:r>
          </a:p>
        </p:txBody>
      </p:sp>
    </p:spTree>
    <p:extLst>
      <p:ext uri="{BB962C8B-B14F-4D97-AF65-F5344CB8AC3E}">
        <p14:creationId xmlns:p14="http://schemas.microsoft.com/office/powerpoint/2010/main" val="3444403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sp>
        <p:nvSpPr>
          <p:cNvPr id="8" name="Tijdelijke aanduiding voor titel 1">
            <a:extLst>
              <a:ext uri="{FF2B5EF4-FFF2-40B4-BE49-F238E27FC236}">
                <a16:creationId xmlns:a16="http://schemas.microsoft.com/office/drawing/2014/main" id="{0606A6E5-8DC3-57FC-9A03-361A008373BE}"/>
              </a:ext>
            </a:extLst>
          </p:cNvPr>
          <p:cNvSpPr>
            <a:spLocks noGrp="1"/>
          </p:cNvSpPr>
          <p:nvPr>
            <p:ph type="title"/>
          </p:nvPr>
        </p:nvSpPr>
        <p:spPr>
          <a:xfrm>
            <a:off x="1003852" y="1669773"/>
            <a:ext cx="6072809" cy="4621421"/>
          </a:xfrm>
          <a:prstGeom prst="rect">
            <a:avLst/>
          </a:prstGeom>
        </p:spPr>
        <p:txBody>
          <a:bodyPr vert="horz" lIns="91440" tIns="45720" rIns="91440" bIns="45720" rtlCol="0" anchor="t">
            <a:normAutofit/>
          </a:bodyPr>
          <a:lstStyle>
            <a:lvl1pPr>
              <a:defRPr sz="6000"/>
            </a:lvl1pPr>
          </a:lstStyle>
          <a:p>
            <a:r>
              <a:rPr lang="nl-NL" dirty="0"/>
              <a:t>Klik om stijl te bewerken</a:t>
            </a:r>
          </a:p>
        </p:txBody>
      </p:sp>
      <p:sp>
        <p:nvSpPr>
          <p:cNvPr id="6" name="Tijdelijke aanduiding voor afbeelding 5">
            <a:extLst>
              <a:ext uri="{FF2B5EF4-FFF2-40B4-BE49-F238E27FC236}">
                <a16:creationId xmlns:a16="http://schemas.microsoft.com/office/drawing/2014/main" id="{7BBFA8AA-C113-8B03-D7E2-1D5A1581BE3D}"/>
              </a:ext>
            </a:extLst>
          </p:cNvPr>
          <p:cNvSpPr>
            <a:spLocks noGrp="1"/>
          </p:cNvSpPr>
          <p:nvPr>
            <p:ph type="pic" sz="quarter" idx="10"/>
          </p:nvPr>
        </p:nvSpPr>
        <p:spPr>
          <a:xfrm>
            <a:off x="8101013" y="0"/>
            <a:ext cx="3835883" cy="6858000"/>
          </a:xfrm>
        </p:spPr>
        <p:txBody>
          <a:bodyPr/>
          <a:lstStyle/>
          <a:p>
            <a:endParaRPr lang="nl-NL"/>
          </a:p>
        </p:txBody>
      </p:sp>
    </p:spTree>
    <p:extLst>
      <p:ext uri="{BB962C8B-B14F-4D97-AF65-F5344CB8AC3E}">
        <p14:creationId xmlns:p14="http://schemas.microsoft.com/office/powerpoint/2010/main" val="3777215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sp>
        <p:nvSpPr>
          <p:cNvPr id="5" name="Tijdelijke aanduiding voor voettekst 4">
            <a:extLst>
              <a:ext uri="{FF2B5EF4-FFF2-40B4-BE49-F238E27FC236}">
                <a16:creationId xmlns:a16="http://schemas.microsoft.com/office/drawing/2014/main" id="{327D9E58-167D-436B-413E-D585E4FAABD9}"/>
              </a:ext>
            </a:extLst>
          </p:cNvPr>
          <p:cNvSpPr>
            <a:spLocks noGrp="1"/>
          </p:cNvSpPr>
          <p:nvPr>
            <p:ph type="ftr" sz="quarter" idx="11"/>
          </p:nvPr>
        </p:nvSpPr>
        <p:spPr/>
        <p:txBody>
          <a:bodyPr/>
          <a:lstStyle/>
          <a:p>
            <a:r>
              <a:rPr lang="nl-NL"/>
              <a:t>Wat kunnen we van Jere’s FAR-onderzoek leren over cultuur?</a:t>
            </a:r>
          </a:p>
        </p:txBody>
      </p:sp>
      <p:sp>
        <p:nvSpPr>
          <p:cNvPr id="6" name="Tijdelijke aanduiding voor dianummer 5">
            <a:extLst>
              <a:ext uri="{FF2B5EF4-FFF2-40B4-BE49-F238E27FC236}">
                <a16:creationId xmlns:a16="http://schemas.microsoft.com/office/drawing/2014/main" id="{01E3E26C-E30D-8319-2E83-17BC793F0E91}"/>
              </a:ext>
            </a:extLst>
          </p:cNvPr>
          <p:cNvSpPr>
            <a:spLocks noGrp="1"/>
          </p:cNvSpPr>
          <p:nvPr>
            <p:ph type="sldNum" sz="quarter" idx="12"/>
          </p:nvPr>
        </p:nvSpPr>
        <p:spPr/>
        <p:txBody>
          <a:bodyPr/>
          <a:lstStyle/>
          <a:p>
            <a:fld id="{AC09C562-0D00-8744-856C-9DA8E5BCDFA8}" type="slidenum">
              <a:rPr lang="nl-NL" smtClean="0"/>
              <a:t>‹#›</a:t>
            </a:fld>
            <a:endParaRPr lang="nl-NL" dirty="0"/>
          </a:p>
        </p:txBody>
      </p:sp>
      <p:sp>
        <p:nvSpPr>
          <p:cNvPr id="8" name="Tijdelijke aanduiding voor titel 1">
            <a:extLst>
              <a:ext uri="{FF2B5EF4-FFF2-40B4-BE49-F238E27FC236}">
                <a16:creationId xmlns:a16="http://schemas.microsoft.com/office/drawing/2014/main" id="{0606A6E5-8DC3-57FC-9A03-361A008373BE}"/>
              </a:ext>
            </a:extLst>
          </p:cNvPr>
          <p:cNvSpPr>
            <a:spLocks noGrp="1"/>
          </p:cNvSpPr>
          <p:nvPr>
            <p:ph type="title"/>
          </p:nvPr>
        </p:nvSpPr>
        <p:spPr>
          <a:xfrm>
            <a:off x="1003852" y="1669773"/>
            <a:ext cx="10227365" cy="4621421"/>
          </a:xfrm>
          <a:prstGeom prst="rect">
            <a:avLst/>
          </a:prstGeom>
        </p:spPr>
        <p:txBody>
          <a:bodyPr vert="horz" lIns="91440" tIns="45720" rIns="91440" bIns="45720" rtlCol="0" anchor="t">
            <a:normAutofit/>
          </a:bodyPr>
          <a:lstStyle/>
          <a:p>
            <a:r>
              <a:rPr lang="nl-NL" dirty="0"/>
              <a:t>Klik om stijl te bewerken</a:t>
            </a:r>
          </a:p>
        </p:txBody>
      </p:sp>
    </p:spTree>
    <p:extLst>
      <p:ext uri="{BB962C8B-B14F-4D97-AF65-F5344CB8AC3E}">
        <p14:creationId xmlns:p14="http://schemas.microsoft.com/office/powerpoint/2010/main" val="1030512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2.sv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4.svg"/><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4.svg"/><Relationship Id="rId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4.svg"/><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005917-733E-9BDF-6427-2BD89886D7A4}"/>
              </a:ext>
            </a:extLst>
          </p:cNvPr>
          <p:cNvSpPr>
            <a:spLocks noGrp="1"/>
          </p:cNvSpPr>
          <p:nvPr>
            <p:ph type="title"/>
          </p:nvPr>
        </p:nvSpPr>
        <p:spPr>
          <a:xfrm>
            <a:off x="1003852" y="1669773"/>
            <a:ext cx="10227365" cy="934279"/>
          </a:xfrm>
          <a:prstGeom prst="rect">
            <a:avLst/>
          </a:prstGeom>
        </p:spPr>
        <p:txBody>
          <a:bodyPr vert="horz" lIns="91440" tIns="45720" rIns="91440" bIns="45720" rtlCol="0" anchor="t">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9B829602-8AC2-4D34-17DE-83FA520539D4}"/>
              </a:ext>
            </a:extLst>
          </p:cNvPr>
          <p:cNvSpPr>
            <a:spLocks noGrp="1"/>
          </p:cNvSpPr>
          <p:nvPr>
            <p:ph type="body" idx="1"/>
          </p:nvPr>
        </p:nvSpPr>
        <p:spPr>
          <a:xfrm>
            <a:off x="1003850" y="2782957"/>
            <a:ext cx="10227367" cy="3518452"/>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voettekst 4">
            <a:extLst>
              <a:ext uri="{FF2B5EF4-FFF2-40B4-BE49-F238E27FC236}">
                <a16:creationId xmlns:a16="http://schemas.microsoft.com/office/drawing/2014/main" id="{DD605E8F-2202-7681-461F-703F4A2B1A1E}"/>
              </a:ext>
            </a:extLst>
          </p:cNvPr>
          <p:cNvSpPr>
            <a:spLocks noGrp="1"/>
          </p:cNvSpPr>
          <p:nvPr>
            <p:ph type="ftr" sz="quarter" idx="3"/>
          </p:nvPr>
        </p:nvSpPr>
        <p:spPr>
          <a:xfrm>
            <a:off x="4512366" y="566806"/>
            <a:ext cx="6094806" cy="365125"/>
          </a:xfrm>
          <a:prstGeom prst="rect">
            <a:avLst/>
          </a:prstGeom>
        </p:spPr>
        <p:txBody>
          <a:bodyPr vert="horz" lIns="91440" tIns="45720" rIns="91440" bIns="45720" rtlCol="0" anchor="ctr"/>
          <a:lstStyle>
            <a:lvl1pPr algn="r">
              <a:defRPr sz="1200" b="0" i="0">
                <a:solidFill>
                  <a:schemeClr val="tx2"/>
                </a:solidFill>
                <a:latin typeface="Palatino" pitchFamily="2" charset="77"/>
                <a:ea typeface="Palatino" pitchFamily="2" charset="77"/>
              </a:defRPr>
            </a:lvl1pPr>
          </a:lstStyle>
          <a:p>
            <a:r>
              <a:rPr lang="nl-NL" dirty="0"/>
              <a:t>Wat kunnen we van </a:t>
            </a:r>
            <a:r>
              <a:rPr lang="nl-NL" dirty="0" err="1"/>
              <a:t>Jere’s</a:t>
            </a:r>
            <a:r>
              <a:rPr lang="nl-NL" dirty="0"/>
              <a:t> FAR-onderzoek leren over cultuur?</a:t>
            </a:r>
          </a:p>
        </p:txBody>
      </p:sp>
      <p:sp>
        <p:nvSpPr>
          <p:cNvPr id="6" name="Tijdelijke aanduiding voor dianummer 5">
            <a:extLst>
              <a:ext uri="{FF2B5EF4-FFF2-40B4-BE49-F238E27FC236}">
                <a16:creationId xmlns:a16="http://schemas.microsoft.com/office/drawing/2014/main" id="{97D10783-14F9-1C62-EC97-BC4345554901}"/>
              </a:ext>
            </a:extLst>
          </p:cNvPr>
          <p:cNvSpPr>
            <a:spLocks noGrp="1"/>
          </p:cNvSpPr>
          <p:nvPr>
            <p:ph type="sldNum" sz="quarter" idx="4"/>
          </p:nvPr>
        </p:nvSpPr>
        <p:spPr>
          <a:xfrm>
            <a:off x="10607172" y="566806"/>
            <a:ext cx="596347" cy="365125"/>
          </a:xfrm>
          <a:prstGeom prst="rect">
            <a:avLst/>
          </a:prstGeom>
        </p:spPr>
        <p:txBody>
          <a:bodyPr vert="horz" lIns="91440" tIns="45720" rIns="91440" bIns="45720" rtlCol="0" anchor="ctr"/>
          <a:lstStyle>
            <a:lvl1pPr algn="r">
              <a:defRPr sz="1200" b="0" i="0">
                <a:solidFill>
                  <a:schemeClr val="tx2"/>
                </a:solidFill>
                <a:latin typeface="Palatino" pitchFamily="2" charset="77"/>
                <a:ea typeface="Palatino" pitchFamily="2" charset="77"/>
              </a:defRPr>
            </a:lvl1pPr>
          </a:lstStyle>
          <a:p>
            <a:fld id="{AC09C562-0D00-8744-856C-9DA8E5BCDFA8}" type="slidenum">
              <a:rPr lang="nl-NL" smtClean="0"/>
              <a:pPr/>
              <a:t>‹#›</a:t>
            </a:fld>
            <a:endParaRPr lang="nl-NL" dirty="0"/>
          </a:p>
        </p:txBody>
      </p:sp>
      <p:pic>
        <p:nvPicPr>
          <p:cNvPr id="17" name="Graphic 16">
            <a:extLst>
              <a:ext uri="{FF2B5EF4-FFF2-40B4-BE49-F238E27FC236}">
                <a16:creationId xmlns:a16="http://schemas.microsoft.com/office/drawing/2014/main" id="{8DE6F168-3B19-5211-C643-55C65DB6AE18}"/>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096303" y="451979"/>
            <a:ext cx="2552552" cy="700960"/>
          </a:xfrm>
          <a:prstGeom prst="rect">
            <a:avLst/>
          </a:prstGeom>
        </p:spPr>
      </p:pic>
      <p:sp>
        <p:nvSpPr>
          <p:cNvPr id="18" name="Rechthoek 17">
            <a:extLst>
              <a:ext uri="{FF2B5EF4-FFF2-40B4-BE49-F238E27FC236}">
                <a16:creationId xmlns:a16="http://schemas.microsoft.com/office/drawing/2014/main" id="{F5129F23-CD98-4650-19D3-71D3CFB5BB18}"/>
              </a:ext>
            </a:extLst>
          </p:cNvPr>
          <p:cNvSpPr/>
          <p:nvPr userDrawn="1"/>
        </p:nvSpPr>
        <p:spPr>
          <a:xfrm>
            <a:off x="11918372" y="0"/>
            <a:ext cx="273628"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latin typeface="Georgia" panose="02040502050405020303" pitchFamily="18" charset="0"/>
            </a:endParaRPr>
          </a:p>
        </p:txBody>
      </p:sp>
    </p:spTree>
    <p:extLst>
      <p:ext uri="{BB962C8B-B14F-4D97-AF65-F5344CB8AC3E}">
        <p14:creationId xmlns:p14="http://schemas.microsoft.com/office/powerpoint/2010/main" val="2921782041"/>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0" r:id="rId3"/>
    <p:sldLayoutId id="2147483650" r:id="rId4"/>
    <p:sldLayoutId id="2147483653" r:id="rId5"/>
    <p:sldLayoutId id="2147483656" r:id="rId6"/>
  </p:sldLayoutIdLst>
  <p:hf hdr="0" dt="0"/>
  <p:txStyles>
    <p:titleStyle>
      <a:lvl1pPr algn="l" defTabSz="914400" rtl="0" eaLnBrk="1" latinLnBrk="0" hangingPunct="1">
        <a:lnSpc>
          <a:spcPct val="90000"/>
        </a:lnSpc>
        <a:spcBef>
          <a:spcPct val="0"/>
        </a:spcBef>
        <a:buNone/>
        <a:defRPr sz="3200" b="0" i="0" kern="1200">
          <a:solidFill>
            <a:schemeClr val="accent2"/>
          </a:solidFill>
          <a:latin typeface="Palatino" pitchFamily="2" charset="77"/>
          <a:ea typeface="Palatino" pitchFamily="2" charset="77"/>
          <a:cs typeface="+mj-cs"/>
        </a:defRPr>
      </a:lvl1pPr>
    </p:titleStyle>
    <p:bodyStyle>
      <a:lvl1pPr marL="228600" indent="-228600" algn="l" defTabSz="914400" rtl="0" eaLnBrk="1" latinLnBrk="0" hangingPunct="1">
        <a:lnSpc>
          <a:spcPct val="130000"/>
        </a:lnSpc>
        <a:spcBef>
          <a:spcPts val="0"/>
        </a:spcBef>
        <a:buClr>
          <a:schemeClr val="accent2"/>
        </a:buClr>
        <a:buFont typeface="Arial" panose="020B0604020202020204" pitchFamily="34" charset="0"/>
        <a:buChar char="•"/>
        <a:defRPr sz="2000" b="0" i="0" kern="1200">
          <a:solidFill>
            <a:schemeClr val="tx1"/>
          </a:solidFill>
          <a:latin typeface="Palatino" pitchFamily="2" charset="77"/>
          <a:ea typeface="Palatino" pitchFamily="2" charset="77"/>
          <a:cs typeface="+mn-cs"/>
        </a:defRPr>
      </a:lvl1pPr>
      <a:lvl2pPr marL="230400" indent="-230400" algn="l" defTabSz="914400" rtl="0" eaLnBrk="1" latinLnBrk="0" hangingPunct="1">
        <a:lnSpc>
          <a:spcPct val="130000"/>
        </a:lnSpc>
        <a:spcBef>
          <a:spcPts val="0"/>
        </a:spcBef>
        <a:buClr>
          <a:schemeClr val="accent2"/>
        </a:buClr>
        <a:buFont typeface="Arial" panose="020B0604020202020204" pitchFamily="34" charset="0"/>
        <a:buChar char="•"/>
        <a:defRPr sz="2000" b="0" i="0" kern="1200">
          <a:solidFill>
            <a:schemeClr val="accent2"/>
          </a:solidFill>
          <a:latin typeface="Palatino" pitchFamily="2" charset="77"/>
          <a:ea typeface="Palatino" pitchFamily="2" charset="77"/>
          <a:cs typeface="+mn-cs"/>
        </a:defRPr>
      </a:lvl2pPr>
      <a:lvl3pPr marL="468000" indent="-228600" algn="l" defTabSz="914400" rtl="0" eaLnBrk="1" latinLnBrk="0" hangingPunct="1">
        <a:lnSpc>
          <a:spcPct val="130000"/>
        </a:lnSpc>
        <a:spcBef>
          <a:spcPts val="0"/>
        </a:spcBef>
        <a:buClr>
          <a:schemeClr val="accent2"/>
        </a:buClr>
        <a:buFont typeface="Arial" panose="020B0604020202020204" pitchFamily="34" charset="0"/>
        <a:buChar char="•"/>
        <a:defRPr sz="1800" b="0" i="0" kern="1200">
          <a:solidFill>
            <a:schemeClr val="tx1"/>
          </a:solidFill>
          <a:latin typeface="Palatino" pitchFamily="2" charset="77"/>
          <a:ea typeface="Palatino" pitchFamily="2" charset="77"/>
          <a:cs typeface="+mn-cs"/>
        </a:defRPr>
      </a:lvl3pPr>
      <a:lvl4pPr marL="468000" indent="-228600" algn="l" defTabSz="914400" rtl="0" eaLnBrk="1" latinLnBrk="0" hangingPunct="1">
        <a:lnSpc>
          <a:spcPct val="130000"/>
        </a:lnSpc>
        <a:spcBef>
          <a:spcPts val="0"/>
        </a:spcBef>
        <a:buClr>
          <a:schemeClr val="accent2"/>
        </a:buClr>
        <a:buFont typeface="Arial" panose="020B0604020202020204" pitchFamily="34" charset="0"/>
        <a:buChar char="•"/>
        <a:defRPr sz="1800" b="0" i="0" kern="1200">
          <a:solidFill>
            <a:schemeClr val="accent2"/>
          </a:solidFill>
          <a:latin typeface="Palatino" pitchFamily="2" charset="77"/>
          <a:ea typeface="Palatino" pitchFamily="2" charset="77"/>
          <a:cs typeface="+mn-cs"/>
        </a:defRPr>
      </a:lvl4pPr>
      <a:lvl5pPr marL="468000" indent="-228600" algn="l" defTabSz="914400" rtl="0" eaLnBrk="1" latinLnBrk="0" hangingPunct="1">
        <a:lnSpc>
          <a:spcPct val="130000"/>
        </a:lnSpc>
        <a:spcBef>
          <a:spcPts val="0"/>
        </a:spcBef>
        <a:buClr>
          <a:schemeClr val="accent2"/>
        </a:buClr>
        <a:buFont typeface="Arial" panose="020B0604020202020204" pitchFamily="34" charset="0"/>
        <a:buChar char="•"/>
        <a:defRPr sz="1800" b="0" i="0" kern="1200">
          <a:solidFill>
            <a:schemeClr val="accent1"/>
          </a:solidFill>
          <a:latin typeface="Palatino" pitchFamily="2" charset="77"/>
          <a:ea typeface="Palatino"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005917-733E-9BDF-6427-2BD89886D7A4}"/>
              </a:ext>
            </a:extLst>
          </p:cNvPr>
          <p:cNvSpPr>
            <a:spLocks noGrp="1"/>
          </p:cNvSpPr>
          <p:nvPr>
            <p:ph type="title"/>
          </p:nvPr>
        </p:nvSpPr>
        <p:spPr>
          <a:xfrm>
            <a:off x="1003852" y="1669773"/>
            <a:ext cx="10227365" cy="934279"/>
          </a:xfrm>
          <a:prstGeom prst="rect">
            <a:avLst/>
          </a:prstGeom>
        </p:spPr>
        <p:txBody>
          <a:bodyPr vert="horz" lIns="91440" tIns="45720" rIns="91440" bIns="45720" rtlCol="0" anchor="t">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9B829602-8AC2-4D34-17DE-83FA520539D4}"/>
              </a:ext>
            </a:extLst>
          </p:cNvPr>
          <p:cNvSpPr>
            <a:spLocks noGrp="1"/>
          </p:cNvSpPr>
          <p:nvPr>
            <p:ph type="body" idx="1"/>
          </p:nvPr>
        </p:nvSpPr>
        <p:spPr>
          <a:xfrm>
            <a:off x="1003850" y="2782957"/>
            <a:ext cx="10227367" cy="3518452"/>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voettekst 4">
            <a:extLst>
              <a:ext uri="{FF2B5EF4-FFF2-40B4-BE49-F238E27FC236}">
                <a16:creationId xmlns:a16="http://schemas.microsoft.com/office/drawing/2014/main" id="{DD605E8F-2202-7681-461F-703F4A2B1A1E}"/>
              </a:ext>
            </a:extLst>
          </p:cNvPr>
          <p:cNvSpPr>
            <a:spLocks noGrp="1"/>
          </p:cNvSpPr>
          <p:nvPr>
            <p:ph type="ftr" sz="quarter" idx="3"/>
          </p:nvPr>
        </p:nvSpPr>
        <p:spPr>
          <a:xfrm>
            <a:off x="4512366" y="566806"/>
            <a:ext cx="6094806" cy="365125"/>
          </a:xfrm>
          <a:prstGeom prst="rect">
            <a:avLst/>
          </a:prstGeom>
        </p:spPr>
        <p:txBody>
          <a:bodyPr vert="horz" lIns="91440" tIns="45720" rIns="91440" bIns="45720" rtlCol="0" anchor="ctr"/>
          <a:lstStyle>
            <a:lvl1pPr algn="r">
              <a:defRPr sz="1200" b="0" i="0">
                <a:solidFill>
                  <a:schemeClr val="tx2"/>
                </a:solidFill>
                <a:latin typeface="Palatino" pitchFamily="2" charset="77"/>
                <a:ea typeface="Palatino" pitchFamily="2" charset="77"/>
              </a:defRPr>
            </a:lvl1pPr>
          </a:lstStyle>
          <a:p>
            <a:r>
              <a:rPr lang="nl-NL" dirty="0"/>
              <a:t>Wat kunnen we van </a:t>
            </a:r>
            <a:r>
              <a:rPr lang="nl-NL" dirty="0" err="1"/>
              <a:t>Jere’s</a:t>
            </a:r>
            <a:r>
              <a:rPr lang="nl-NL" dirty="0"/>
              <a:t> FAR-onderzoek leren over cultuur?</a:t>
            </a:r>
          </a:p>
        </p:txBody>
      </p:sp>
      <p:sp>
        <p:nvSpPr>
          <p:cNvPr id="6" name="Tijdelijke aanduiding voor dianummer 5">
            <a:extLst>
              <a:ext uri="{FF2B5EF4-FFF2-40B4-BE49-F238E27FC236}">
                <a16:creationId xmlns:a16="http://schemas.microsoft.com/office/drawing/2014/main" id="{97D10783-14F9-1C62-EC97-BC4345554901}"/>
              </a:ext>
            </a:extLst>
          </p:cNvPr>
          <p:cNvSpPr>
            <a:spLocks noGrp="1"/>
          </p:cNvSpPr>
          <p:nvPr>
            <p:ph type="sldNum" sz="quarter" idx="4"/>
          </p:nvPr>
        </p:nvSpPr>
        <p:spPr>
          <a:xfrm>
            <a:off x="10607172" y="566806"/>
            <a:ext cx="596347" cy="365125"/>
          </a:xfrm>
          <a:prstGeom prst="rect">
            <a:avLst/>
          </a:prstGeom>
        </p:spPr>
        <p:txBody>
          <a:bodyPr vert="horz" lIns="91440" tIns="45720" rIns="91440" bIns="45720" rtlCol="0" anchor="ctr"/>
          <a:lstStyle>
            <a:lvl1pPr algn="r">
              <a:defRPr sz="1200" b="0" i="0">
                <a:solidFill>
                  <a:schemeClr val="tx2"/>
                </a:solidFill>
                <a:latin typeface="Palatino" pitchFamily="2" charset="77"/>
                <a:ea typeface="Palatino" pitchFamily="2" charset="77"/>
              </a:defRPr>
            </a:lvl1pPr>
          </a:lstStyle>
          <a:p>
            <a:fld id="{AC09C562-0D00-8744-856C-9DA8E5BCDFA8}" type="slidenum">
              <a:rPr lang="nl-NL" smtClean="0"/>
              <a:pPr/>
              <a:t>‹#›</a:t>
            </a:fld>
            <a:endParaRPr lang="nl-NL" dirty="0"/>
          </a:p>
        </p:txBody>
      </p:sp>
      <p:pic>
        <p:nvPicPr>
          <p:cNvPr id="17" name="Graphic 16">
            <a:extLst>
              <a:ext uri="{FF2B5EF4-FFF2-40B4-BE49-F238E27FC236}">
                <a16:creationId xmlns:a16="http://schemas.microsoft.com/office/drawing/2014/main" id="{8DE6F168-3B19-5211-C643-55C65DB6AE18}"/>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096303" y="451979"/>
            <a:ext cx="2552552" cy="700960"/>
          </a:xfrm>
          <a:prstGeom prst="rect">
            <a:avLst/>
          </a:prstGeom>
        </p:spPr>
      </p:pic>
      <p:sp>
        <p:nvSpPr>
          <p:cNvPr id="18" name="Rechthoek 17">
            <a:extLst>
              <a:ext uri="{FF2B5EF4-FFF2-40B4-BE49-F238E27FC236}">
                <a16:creationId xmlns:a16="http://schemas.microsoft.com/office/drawing/2014/main" id="{F5129F23-CD98-4650-19D3-71D3CFB5BB18}"/>
              </a:ext>
            </a:extLst>
          </p:cNvPr>
          <p:cNvSpPr/>
          <p:nvPr userDrawn="1"/>
        </p:nvSpPr>
        <p:spPr>
          <a:xfrm>
            <a:off x="11918372" y="0"/>
            <a:ext cx="273628" cy="6857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latin typeface="Georgia" panose="02040502050405020303" pitchFamily="18" charset="0"/>
            </a:endParaRPr>
          </a:p>
        </p:txBody>
      </p:sp>
    </p:spTree>
    <p:extLst>
      <p:ext uri="{BB962C8B-B14F-4D97-AF65-F5344CB8AC3E}">
        <p14:creationId xmlns:p14="http://schemas.microsoft.com/office/powerpoint/2010/main" val="173965511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Lst>
  <p:hf hdr="0" dt="0"/>
  <p:txStyles>
    <p:titleStyle>
      <a:lvl1pPr algn="l" defTabSz="914400" rtl="0" eaLnBrk="1" latinLnBrk="0" hangingPunct="1">
        <a:lnSpc>
          <a:spcPct val="90000"/>
        </a:lnSpc>
        <a:spcBef>
          <a:spcPct val="0"/>
        </a:spcBef>
        <a:buNone/>
        <a:defRPr sz="3200" b="0" i="0" kern="1200">
          <a:solidFill>
            <a:schemeClr val="accent1"/>
          </a:solidFill>
          <a:latin typeface="Palatino" pitchFamily="2" charset="77"/>
          <a:ea typeface="Palatino" pitchFamily="2" charset="77"/>
          <a:cs typeface="+mj-cs"/>
        </a:defRPr>
      </a:lvl1pPr>
    </p:titleStyle>
    <p:bodyStyle>
      <a:lvl1pPr marL="228600" indent="-228600" algn="l" defTabSz="914400" rtl="0" eaLnBrk="1" latinLnBrk="0" hangingPunct="1">
        <a:lnSpc>
          <a:spcPct val="130000"/>
        </a:lnSpc>
        <a:spcBef>
          <a:spcPts val="0"/>
        </a:spcBef>
        <a:buClr>
          <a:schemeClr val="accent2"/>
        </a:buClr>
        <a:buFont typeface="Arial" panose="020B0604020202020204" pitchFamily="34" charset="0"/>
        <a:buChar char="•"/>
        <a:defRPr sz="2000" b="0" i="0" kern="1200">
          <a:solidFill>
            <a:schemeClr val="tx1"/>
          </a:solidFill>
          <a:latin typeface="Palatino" pitchFamily="2" charset="77"/>
          <a:ea typeface="Palatino" pitchFamily="2" charset="77"/>
          <a:cs typeface="+mn-cs"/>
        </a:defRPr>
      </a:lvl1pPr>
      <a:lvl2pPr marL="230400" indent="-230400" algn="l" defTabSz="914400" rtl="0" eaLnBrk="1" latinLnBrk="0" hangingPunct="1">
        <a:lnSpc>
          <a:spcPct val="130000"/>
        </a:lnSpc>
        <a:spcBef>
          <a:spcPts val="0"/>
        </a:spcBef>
        <a:buClr>
          <a:schemeClr val="accent2"/>
        </a:buClr>
        <a:buFont typeface="Arial" panose="020B0604020202020204" pitchFamily="34" charset="0"/>
        <a:buChar char="•"/>
        <a:defRPr sz="2000" b="0" i="0" kern="1200">
          <a:solidFill>
            <a:schemeClr val="accent2"/>
          </a:solidFill>
          <a:latin typeface="Palatino" pitchFamily="2" charset="77"/>
          <a:ea typeface="Palatino" pitchFamily="2" charset="77"/>
          <a:cs typeface="+mn-cs"/>
        </a:defRPr>
      </a:lvl2pPr>
      <a:lvl3pPr marL="468000" indent="-228600" algn="l" defTabSz="914400" rtl="0" eaLnBrk="1" latinLnBrk="0" hangingPunct="1">
        <a:lnSpc>
          <a:spcPct val="130000"/>
        </a:lnSpc>
        <a:spcBef>
          <a:spcPts val="0"/>
        </a:spcBef>
        <a:buClr>
          <a:schemeClr val="accent2"/>
        </a:buClr>
        <a:buFont typeface="Arial" panose="020B0604020202020204" pitchFamily="34" charset="0"/>
        <a:buChar char="•"/>
        <a:defRPr sz="1800" b="0" i="0" kern="1200">
          <a:solidFill>
            <a:schemeClr val="tx1"/>
          </a:solidFill>
          <a:latin typeface="Palatino" pitchFamily="2" charset="77"/>
          <a:ea typeface="Palatino" pitchFamily="2" charset="77"/>
          <a:cs typeface="+mn-cs"/>
        </a:defRPr>
      </a:lvl3pPr>
      <a:lvl4pPr marL="468000" indent="-228600" algn="l" defTabSz="914400" rtl="0" eaLnBrk="1" latinLnBrk="0" hangingPunct="1">
        <a:lnSpc>
          <a:spcPct val="130000"/>
        </a:lnSpc>
        <a:spcBef>
          <a:spcPts val="0"/>
        </a:spcBef>
        <a:buClr>
          <a:schemeClr val="accent2"/>
        </a:buClr>
        <a:buFont typeface="Arial" panose="020B0604020202020204" pitchFamily="34" charset="0"/>
        <a:buChar char="•"/>
        <a:defRPr sz="1800" b="0" i="0" kern="1200">
          <a:solidFill>
            <a:schemeClr val="accent2"/>
          </a:solidFill>
          <a:latin typeface="Palatino" pitchFamily="2" charset="77"/>
          <a:ea typeface="Palatino" pitchFamily="2" charset="77"/>
          <a:cs typeface="+mn-cs"/>
        </a:defRPr>
      </a:lvl4pPr>
      <a:lvl5pPr marL="468000" indent="-228600" algn="l" defTabSz="914400" rtl="0" eaLnBrk="1" latinLnBrk="0" hangingPunct="1">
        <a:lnSpc>
          <a:spcPct val="130000"/>
        </a:lnSpc>
        <a:spcBef>
          <a:spcPts val="0"/>
        </a:spcBef>
        <a:buClr>
          <a:schemeClr val="accent2"/>
        </a:buClr>
        <a:buFont typeface="Arial" panose="020B0604020202020204" pitchFamily="34" charset="0"/>
        <a:buChar char="•"/>
        <a:defRPr sz="1800" b="0" i="0" kern="1200">
          <a:solidFill>
            <a:schemeClr val="accent1"/>
          </a:solidFill>
          <a:latin typeface="Palatino" pitchFamily="2" charset="77"/>
          <a:ea typeface="Palatino"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005917-733E-9BDF-6427-2BD89886D7A4}"/>
              </a:ext>
            </a:extLst>
          </p:cNvPr>
          <p:cNvSpPr>
            <a:spLocks noGrp="1"/>
          </p:cNvSpPr>
          <p:nvPr>
            <p:ph type="title"/>
          </p:nvPr>
        </p:nvSpPr>
        <p:spPr>
          <a:xfrm>
            <a:off x="1003852" y="1669773"/>
            <a:ext cx="10227365" cy="934279"/>
          </a:xfrm>
          <a:prstGeom prst="rect">
            <a:avLst/>
          </a:prstGeom>
        </p:spPr>
        <p:txBody>
          <a:bodyPr vert="horz" lIns="91440" tIns="45720" rIns="91440" bIns="45720" rtlCol="0" anchor="t">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9B829602-8AC2-4D34-17DE-83FA520539D4}"/>
              </a:ext>
            </a:extLst>
          </p:cNvPr>
          <p:cNvSpPr>
            <a:spLocks noGrp="1"/>
          </p:cNvSpPr>
          <p:nvPr>
            <p:ph type="body" idx="1"/>
          </p:nvPr>
        </p:nvSpPr>
        <p:spPr>
          <a:xfrm>
            <a:off x="1003850" y="2782957"/>
            <a:ext cx="10227367" cy="3518452"/>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voettekst 4">
            <a:extLst>
              <a:ext uri="{FF2B5EF4-FFF2-40B4-BE49-F238E27FC236}">
                <a16:creationId xmlns:a16="http://schemas.microsoft.com/office/drawing/2014/main" id="{DD605E8F-2202-7681-461F-703F4A2B1A1E}"/>
              </a:ext>
            </a:extLst>
          </p:cNvPr>
          <p:cNvSpPr>
            <a:spLocks noGrp="1"/>
          </p:cNvSpPr>
          <p:nvPr>
            <p:ph type="ftr" sz="quarter" idx="3"/>
          </p:nvPr>
        </p:nvSpPr>
        <p:spPr>
          <a:xfrm>
            <a:off x="4512366" y="566806"/>
            <a:ext cx="6094806" cy="365125"/>
          </a:xfrm>
          <a:prstGeom prst="rect">
            <a:avLst/>
          </a:prstGeom>
        </p:spPr>
        <p:txBody>
          <a:bodyPr vert="horz" lIns="91440" tIns="45720" rIns="91440" bIns="45720" rtlCol="0" anchor="ctr"/>
          <a:lstStyle>
            <a:lvl1pPr algn="r">
              <a:defRPr sz="1200" b="0" i="0">
                <a:solidFill>
                  <a:schemeClr val="bg1"/>
                </a:solidFill>
                <a:latin typeface="Palatino" pitchFamily="2" charset="77"/>
                <a:ea typeface="Palatino" pitchFamily="2" charset="77"/>
              </a:defRPr>
            </a:lvl1pPr>
          </a:lstStyle>
          <a:p>
            <a:r>
              <a:rPr lang="nl-NL" dirty="0"/>
              <a:t>Wat kunnen we van </a:t>
            </a:r>
            <a:r>
              <a:rPr lang="nl-NL" dirty="0" err="1"/>
              <a:t>Jere’s</a:t>
            </a:r>
            <a:r>
              <a:rPr lang="nl-NL" dirty="0"/>
              <a:t> FAR-onderzoek leren over cultuur?</a:t>
            </a:r>
          </a:p>
        </p:txBody>
      </p:sp>
      <p:sp>
        <p:nvSpPr>
          <p:cNvPr id="6" name="Tijdelijke aanduiding voor dianummer 5">
            <a:extLst>
              <a:ext uri="{FF2B5EF4-FFF2-40B4-BE49-F238E27FC236}">
                <a16:creationId xmlns:a16="http://schemas.microsoft.com/office/drawing/2014/main" id="{97D10783-14F9-1C62-EC97-BC4345554901}"/>
              </a:ext>
            </a:extLst>
          </p:cNvPr>
          <p:cNvSpPr>
            <a:spLocks noGrp="1"/>
          </p:cNvSpPr>
          <p:nvPr>
            <p:ph type="sldNum" sz="quarter" idx="4"/>
          </p:nvPr>
        </p:nvSpPr>
        <p:spPr>
          <a:xfrm>
            <a:off x="10607172" y="566806"/>
            <a:ext cx="596347" cy="365125"/>
          </a:xfrm>
          <a:prstGeom prst="rect">
            <a:avLst/>
          </a:prstGeom>
        </p:spPr>
        <p:txBody>
          <a:bodyPr vert="horz" lIns="91440" tIns="45720" rIns="91440" bIns="45720" rtlCol="0" anchor="ctr"/>
          <a:lstStyle>
            <a:lvl1pPr algn="r">
              <a:defRPr sz="1200" b="0" i="0">
                <a:solidFill>
                  <a:schemeClr val="bg1"/>
                </a:solidFill>
                <a:latin typeface="Palatino" pitchFamily="2" charset="77"/>
                <a:ea typeface="Palatino" pitchFamily="2" charset="77"/>
              </a:defRPr>
            </a:lvl1pPr>
          </a:lstStyle>
          <a:p>
            <a:fld id="{AC09C562-0D00-8744-856C-9DA8E5BCDFA8}" type="slidenum">
              <a:rPr lang="nl-NL" smtClean="0"/>
              <a:pPr/>
              <a:t>‹#›</a:t>
            </a:fld>
            <a:endParaRPr lang="nl-NL" dirty="0"/>
          </a:p>
        </p:txBody>
      </p:sp>
      <p:pic>
        <p:nvPicPr>
          <p:cNvPr id="17" name="Graphic 16">
            <a:extLst>
              <a:ext uri="{FF2B5EF4-FFF2-40B4-BE49-F238E27FC236}">
                <a16:creationId xmlns:a16="http://schemas.microsoft.com/office/drawing/2014/main" id="{8DE6F168-3B19-5211-C643-55C65DB6AE1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96303" y="451979"/>
            <a:ext cx="2552552" cy="700960"/>
          </a:xfrm>
          <a:prstGeom prst="rect">
            <a:avLst/>
          </a:prstGeom>
        </p:spPr>
      </p:pic>
      <p:sp>
        <p:nvSpPr>
          <p:cNvPr id="18" name="Rechthoek 17">
            <a:extLst>
              <a:ext uri="{FF2B5EF4-FFF2-40B4-BE49-F238E27FC236}">
                <a16:creationId xmlns:a16="http://schemas.microsoft.com/office/drawing/2014/main" id="{F5129F23-CD98-4650-19D3-71D3CFB5BB18}"/>
              </a:ext>
            </a:extLst>
          </p:cNvPr>
          <p:cNvSpPr/>
          <p:nvPr userDrawn="1"/>
        </p:nvSpPr>
        <p:spPr>
          <a:xfrm>
            <a:off x="11918372" y="0"/>
            <a:ext cx="273628"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latin typeface="Georgia" panose="02040502050405020303" pitchFamily="18" charset="0"/>
            </a:endParaRPr>
          </a:p>
        </p:txBody>
      </p:sp>
    </p:spTree>
    <p:extLst>
      <p:ext uri="{BB962C8B-B14F-4D97-AF65-F5344CB8AC3E}">
        <p14:creationId xmlns:p14="http://schemas.microsoft.com/office/powerpoint/2010/main" val="2596706008"/>
      </p:ext>
    </p:extLst>
  </p:cSld>
  <p:clrMap bg1="lt1" tx1="dk1" bg2="lt2" tx2="dk2" accent1="accent1" accent2="accent2" accent3="accent3" accent4="accent4" accent5="accent5" accent6="accent6" hlink="hlink" folHlink="folHlink"/>
  <p:sldLayoutIdLst>
    <p:sldLayoutId id="2147483663" r:id="rId1"/>
    <p:sldLayoutId id="2147483664" r:id="rId2"/>
  </p:sldLayoutIdLst>
  <p:hf hdr="0" dt="0"/>
  <p:txStyles>
    <p:titleStyle>
      <a:lvl1pPr algn="l" defTabSz="914400" rtl="0" eaLnBrk="1" latinLnBrk="0" hangingPunct="1">
        <a:lnSpc>
          <a:spcPct val="90000"/>
        </a:lnSpc>
        <a:spcBef>
          <a:spcPct val="0"/>
        </a:spcBef>
        <a:buNone/>
        <a:defRPr sz="4400" b="0" i="0" kern="1200">
          <a:solidFill>
            <a:schemeClr val="bg1"/>
          </a:solidFill>
          <a:latin typeface="Palatino" pitchFamily="2" charset="77"/>
          <a:ea typeface="Palatino" pitchFamily="2" charset="7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Palatino" pitchFamily="2" charset="77"/>
          <a:ea typeface="Palatino" pitchFamily="2" charset="7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Palatino" pitchFamily="2" charset="77"/>
          <a:ea typeface="Palatino" pitchFamily="2" charset="7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Palatino" pitchFamily="2" charset="77"/>
          <a:ea typeface="Palatino" pitchFamily="2" charset="7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Palatino" pitchFamily="2" charset="77"/>
          <a:ea typeface="Palatino" pitchFamily="2" charset="7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Palatino" pitchFamily="2" charset="77"/>
          <a:ea typeface="Palatino"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005917-733E-9BDF-6427-2BD89886D7A4}"/>
              </a:ext>
            </a:extLst>
          </p:cNvPr>
          <p:cNvSpPr>
            <a:spLocks noGrp="1"/>
          </p:cNvSpPr>
          <p:nvPr>
            <p:ph type="title"/>
          </p:nvPr>
        </p:nvSpPr>
        <p:spPr>
          <a:xfrm>
            <a:off x="1003852" y="1669773"/>
            <a:ext cx="10227365" cy="934279"/>
          </a:xfrm>
          <a:prstGeom prst="rect">
            <a:avLst/>
          </a:prstGeom>
        </p:spPr>
        <p:txBody>
          <a:bodyPr vert="horz" lIns="91440" tIns="45720" rIns="91440" bIns="45720" rtlCol="0" anchor="t">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9B829602-8AC2-4D34-17DE-83FA520539D4}"/>
              </a:ext>
            </a:extLst>
          </p:cNvPr>
          <p:cNvSpPr>
            <a:spLocks noGrp="1"/>
          </p:cNvSpPr>
          <p:nvPr>
            <p:ph type="body" idx="1"/>
          </p:nvPr>
        </p:nvSpPr>
        <p:spPr>
          <a:xfrm>
            <a:off x="1003850" y="2782957"/>
            <a:ext cx="10227367" cy="3518452"/>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voettekst 4">
            <a:extLst>
              <a:ext uri="{FF2B5EF4-FFF2-40B4-BE49-F238E27FC236}">
                <a16:creationId xmlns:a16="http://schemas.microsoft.com/office/drawing/2014/main" id="{DD605E8F-2202-7681-461F-703F4A2B1A1E}"/>
              </a:ext>
            </a:extLst>
          </p:cNvPr>
          <p:cNvSpPr>
            <a:spLocks noGrp="1"/>
          </p:cNvSpPr>
          <p:nvPr>
            <p:ph type="ftr" sz="quarter" idx="3"/>
          </p:nvPr>
        </p:nvSpPr>
        <p:spPr>
          <a:xfrm>
            <a:off x="4512366" y="566806"/>
            <a:ext cx="6094806" cy="365125"/>
          </a:xfrm>
          <a:prstGeom prst="rect">
            <a:avLst/>
          </a:prstGeom>
        </p:spPr>
        <p:txBody>
          <a:bodyPr vert="horz" lIns="91440" tIns="45720" rIns="91440" bIns="45720" rtlCol="0" anchor="ctr"/>
          <a:lstStyle>
            <a:lvl1pPr algn="r">
              <a:defRPr sz="1200" b="0" i="0">
                <a:solidFill>
                  <a:schemeClr val="bg1"/>
                </a:solidFill>
                <a:latin typeface="Palatino" pitchFamily="2" charset="77"/>
                <a:ea typeface="Palatino" pitchFamily="2" charset="77"/>
              </a:defRPr>
            </a:lvl1pPr>
          </a:lstStyle>
          <a:p>
            <a:r>
              <a:rPr lang="nl-NL" dirty="0"/>
              <a:t>Wat kunnen we van </a:t>
            </a:r>
            <a:r>
              <a:rPr lang="nl-NL" dirty="0" err="1"/>
              <a:t>Jere’s</a:t>
            </a:r>
            <a:r>
              <a:rPr lang="nl-NL" dirty="0"/>
              <a:t> FAR-onderzoek leren over cultuur?</a:t>
            </a:r>
          </a:p>
        </p:txBody>
      </p:sp>
      <p:sp>
        <p:nvSpPr>
          <p:cNvPr id="6" name="Tijdelijke aanduiding voor dianummer 5">
            <a:extLst>
              <a:ext uri="{FF2B5EF4-FFF2-40B4-BE49-F238E27FC236}">
                <a16:creationId xmlns:a16="http://schemas.microsoft.com/office/drawing/2014/main" id="{97D10783-14F9-1C62-EC97-BC4345554901}"/>
              </a:ext>
            </a:extLst>
          </p:cNvPr>
          <p:cNvSpPr>
            <a:spLocks noGrp="1"/>
          </p:cNvSpPr>
          <p:nvPr>
            <p:ph type="sldNum" sz="quarter" idx="4"/>
          </p:nvPr>
        </p:nvSpPr>
        <p:spPr>
          <a:xfrm>
            <a:off x="10607172" y="566806"/>
            <a:ext cx="596347" cy="365125"/>
          </a:xfrm>
          <a:prstGeom prst="rect">
            <a:avLst/>
          </a:prstGeom>
        </p:spPr>
        <p:txBody>
          <a:bodyPr vert="horz" lIns="91440" tIns="45720" rIns="91440" bIns="45720" rtlCol="0" anchor="ctr"/>
          <a:lstStyle>
            <a:lvl1pPr algn="r">
              <a:defRPr sz="1200" b="0" i="0">
                <a:solidFill>
                  <a:schemeClr val="bg1"/>
                </a:solidFill>
                <a:latin typeface="Palatino" pitchFamily="2" charset="77"/>
                <a:ea typeface="Palatino" pitchFamily="2" charset="77"/>
              </a:defRPr>
            </a:lvl1pPr>
          </a:lstStyle>
          <a:p>
            <a:fld id="{AC09C562-0D00-8744-856C-9DA8E5BCDFA8}" type="slidenum">
              <a:rPr lang="nl-NL" smtClean="0"/>
              <a:pPr/>
              <a:t>‹#›</a:t>
            </a:fld>
            <a:endParaRPr lang="nl-NL" dirty="0"/>
          </a:p>
        </p:txBody>
      </p:sp>
      <p:pic>
        <p:nvPicPr>
          <p:cNvPr id="17" name="Graphic 16">
            <a:extLst>
              <a:ext uri="{FF2B5EF4-FFF2-40B4-BE49-F238E27FC236}">
                <a16:creationId xmlns:a16="http://schemas.microsoft.com/office/drawing/2014/main" id="{8DE6F168-3B19-5211-C643-55C65DB6AE1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96303" y="451979"/>
            <a:ext cx="2552552" cy="700960"/>
          </a:xfrm>
          <a:prstGeom prst="rect">
            <a:avLst/>
          </a:prstGeom>
        </p:spPr>
      </p:pic>
    </p:spTree>
    <p:extLst>
      <p:ext uri="{BB962C8B-B14F-4D97-AF65-F5344CB8AC3E}">
        <p14:creationId xmlns:p14="http://schemas.microsoft.com/office/powerpoint/2010/main" val="1880818866"/>
      </p:ext>
    </p:extLst>
  </p:cSld>
  <p:clrMap bg1="lt1" tx1="dk1" bg2="lt2" tx2="dk2" accent1="accent1" accent2="accent2" accent3="accent3" accent4="accent4" accent5="accent5" accent6="accent6" hlink="hlink" folHlink="folHlink"/>
  <p:sldLayoutIdLst>
    <p:sldLayoutId id="2147483670" r:id="rId1"/>
    <p:sldLayoutId id="2147483671" r:id="rId2"/>
  </p:sldLayoutIdLst>
  <p:hf hdr="0" dt="0"/>
  <p:txStyles>
    <p:titleStyle>
      <a:lvl1pPr algn="l" defTabSz="914400" rtl="0" eaLnBrk="1" latinLnBrk="0" hangingPunct="1">
        <a:lnSpc>
          <a:spcPct val="90000"/>
        </a:lnSpc>
        <a:spcBef>
          <a:spcPct val="0"/>
        </a:spcBef>
        <a:buNone/>
        <a:defRPr sz="4400" b="0" i="0" kern="1200">
          <a:solidFill>
            <a:schemeClr val="bg1"/>
          </a:solidFill>
          <a:latin typeface="Palatino" pitchFamily="2" charset="77"/>
          <a:ea typeface="Palatino" pitchFamily="2" charset="7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Palatino" pitchFamily="2" charset="77"/>
          <a:ea typeface="Palatino" pitchFamily="2" charset="7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Palatino" pitchFamily="2" charset="77"/>
          <a:ea typeface="Palatino" pitchFamily="2" charset="7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Palatino" pitchFamily="2" charset="77"/>
          <a:ea typeface="Palatino" pitchFamily="2" charset="7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Palatino" pitchFamily="2" charset="77"/>
          <a:ea typeface="Palatino" pitchFamily="2" charset="7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Palatino" pitchFamily="2" charset="77"/>
          <a:ea typeface="Palatino"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005917-733E-9BDF-6427-2BD89886D7A4}"/>
              </a:ext>
            </a:extLst>
          </p:cNvPr>
          <p:cNvSpPr>
            <a:spLocks noGrp="1"/>
          </p:cNvSpPr>
          <p:nvPr>
            <p:ph type="title"/>
          </p:nvPr>
        </p:nvSpPr>
        <p:spPr>
          <a:xfrm>
            <a:off x="1003852" y="1669773"/>
            <a:ext cx="10227365" cy="934279"/>
          </a:xfrm>
          <a:prstGeom prst="rect">
            <a:avLst/>
          </a:prstGeom>
        </p:spPr>
        <p:txBody>
          <a:bodyPr vert="horz" lIns="91440" tIns="45720" rIns="91440" bIns="45720" rtlCol="0" anchor="t">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9B829602-8AC2-4D34-17DE-83FA520539D4}"/>
              </a:ext>
            </a:extLst>
          </p:cNvPr>
          <p:cNvSpPr>
            <a:spLocks noGrp="1"/>
          </p:cNvSpPr>
          <p:nvPr>
            <p:ph type="body" idx="1"/>
          </p:nvPr>
        </p:nvSpPr>
        <p:spPr>
          <a:xfrm>
            <a:off x="1003850" y="2782957"/>
            <a:ext cx="10227367" cy="3518452"/>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voettekst 4">
            <a:extLst>
              <a:ext uri="{FF2B5EF4-FFF2-40B4-BE49-F238E27FC236}">
                <a16:creationId xmlns:a16="http://schemas.microsoft.com/office/drawing/2014/main" id="{DD605E8F-2202-7681-461F-703F4A2B1A1E}"/>
              </a:ext>
            </a:extLst>
          </p:cNvPr>
          <p:cNvSpPr>
            <a:spLocks noGrp="1"/>
          </p:cNvSpPr>
          <p:nvPr>
            <p:ph type="ftr" sz="quarter" idx="3"/>
          </p:nvPr>
        </p:nvSpPr>
        <p:spPr>
          <a:xfrm>
            <a:off x="4512366" y="566806"/>
            <a:ext cx="6094806" cy="365125"/>
          </a:xfrm>
          <a:prstGeom prst="rect">
            <a:avLst/>
          </a:prstGeom>
        </p:spPr>
        <p:txBody>
          <a:bodyPr vert="horz" lIns="91440" tIns="45720" rIns="91440" bIns="45720" rtlCol="0" anchor="ctr"/>
          <a:lstStyle>
            <a:lvl1pPr algn="r">
              <a:defRPr sz="1200" b="0" i="0">
                <a:solidFill>
                  <a:schemeClr val="bg1"/>
                </a:solidFill>
                <a:latin typeface="Palatino" pitchFamily="2" charset="77"/>
                <a:ea typeface="Palatino" pitchFamily="2" charset="77"/>
              </a:defRPr>
            </a:lvl1pPr>
          </a:lstStyle>
          <a:p>
            <a:r>
              <a:rPr lang="nl-NL" dirty="0"/>
              <a:t>Wat kunnen we van </a:t>
            </a:r>
            <a:r>
              <a:rPr lang="nl-NL" dirty="0" err="1"/>
              <a:t>Jere’s</a:t>
            </a:r>
            <a:r>
              <a:rPr lang="nl-NL" dirty="0"/>
              <a:t> FAR-onderzoek leren over cultuur?</a:t>
            </a:r>
          </a:p>
        </p:txBody>
      </p:sp>
      <p:sp>
        <p:nvSpPr>
          <p:cNvPr id="6" name="Tijdelijke aanduiding voor dianummer 5">
            <a:extLst>
              <a:ext uri="{FF2B5EF4-FFF2-40B4-BE49-F238E27FC236}">
                <a16:creationId xmlns:a16="http://schemas.microsoft.com/office/drawing/2014/main" id="{97D10783-14F9-1C62-EC97-BC4345554901}"/>
              </a:ext>
            </a:extLst>
          </p:cNvPr>
          <p:cNvSpPr>
            <a:spLocks noGrp="1"/>
          </p:cNvSpPr>
          <p:nvPr>
            <p:ph type="sldNum" sz="quarter" idx="4"/>
          </p:nvPr>
        </p:nvSpPr>
        <p:spPr>
          <a:xfrm>
            <a:off x="10607172" y="566806"/>
            <a:ext cx="596347" cy="365125"/>
          </a:xfrm>
          <a:prstGeom prst="rect">
            <a:avLst/>
          </a:prstGeom>
        </p:spPr>
        <p:txBody>
          <a:bodyPr vert="horz" lIns="91440" tIns="45720" rIns="91440" bIns="45720" rtlCol="0" anchor="ctr"/>
          <a:lstStyle>
            <a:lvl1pPr algn="r">
              <a:defRPr sz="1200" b="0" i="0">
                <a:solidFill>
                  <a:schemeClr val="bg1"/>
                </a:solidFill>
                <a:latin typeface="Palatino" pitchFamily="2" charset="77"/>
                <a:ea typeface="Palatino" pitchFamily="2" charset="77"/>
              </a:defRPr>
            </a:lvl1pPr>
          </a:lstStyle>
          <a:p>
            <a:fld id="{AC09C562-0D00-8744-856C-9DA8E5BCDFA8}" type="slidenum">
              <a:rPr lang="nl-NL" smtClean="0"/>
              <a:pPr/>
              <a:t>‹#›</a:t>
            </a:fld>
            <a:endParaRPr lang="nl-NL" dirty="0"/>
          </a:p>
        </p:txBody>
      </p:sp>
      <p:pic>
        <p:nvPicPr>
          <p:cNvPr id="17" name="Graphic 16">
            <a:extLst>
              <a:ext uri="{FF2B5EF4-FFF2-40B4-BE49-F238E27FC236}">
                <a16:creationId xmlns:a16="http://schemas.microsoft.com/office/drawing/2014/main" id="{8DE6F168-3B19-5211-C643-55C65DB6AE1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96303" y="451979"/>
            <a:ext cx="2552552" cy="700960"/>
          </a:xfrm>
          <a:prstGeom prst="rect">
            <a:avLst/>
          </a:prstGeom>
        </p:spPr>
      </p:pic>
    </p:spTree>
    <p:extLst>
      <p:ext uri="{BB962C8B-B14F-4D97-AF65-F5344CB8AC3E}">
        <p14:creationId xmlns:p14="http://schemas.microsoft.com/office/powerpoint/2010/main" val="1767181927"/>
      </p:ext>
    </p:extLst>
  </p:cSld>
  <p:clrMap bg1="lt1" tx1="dk1" bg2="lt2" tx2="dk2" accent1="accent1" accent2="accent2" accent3="accent3" accent4="accent4" accent5="accent5" accent6="accent6" hlink="hlink" folHlink="folHlink"/>
  <p:sldLayoutIdLst>
    <p:sldLayoutId id="2147483677" r:id="rId1"/>
    <p:sldLayoutId id="2147483678" r:id="rId2"/>
  </p:sldLayoutIdLst>
  <p:hf hdr="0" dt="0"/>
  <p:txStyles>
    <p:titleStyle>
      <a:lvl1pPr algn="l" defTabSz="914400" rtl="0" eaLnBrk="1" latinLnBrk="0" hangingPunct="1">
        <a:lnSpc>
          <a:spcPct val="90000"/>
        </a:lnSpc>
        <a:spcBef>
          <a:spcPct val="0"/>
        </a:spcBef>
        <a:buNone/>
        <a:defRPr sz="4400" b="0" i="0" kern="1200">
          <a:solidFill>
            <a:schemeClr val="bg1"/>
          </a:solidFill>
          <a:latin typeface="Palatino" pitchFamily="2" charset="77"/>
          <a:ea typeface="Palatino" pitchFamily="2" charset="7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Palatino" pitchFamily="2" charset="77"/>
          <a:ea typeface="Palatino" pitchFamily="2" charset="7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Palatino" pitchFamily="2" charset="77"/>
          <a:ea typeface="Palatino" pitchFamily="2" charset="7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Palatino" pitchFamily="2" charset="77"/>
          <a:ea typeface="Palatino" pitchFamily="2" charset="7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Palatino" pitchFamily="2" charset="77"/>
          <a:ea typeface="Palatino" pitchFamily="2" charset="7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Palatino" pitchFamily="2" charset="77"/>
          <a:ea typeface="Palatino"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4.sv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4.sv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hyperlink" Target="https://www.inhersight.com/blog/diversity/groupthink"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4.sv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image" Target="../media/image24.sv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4.sv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4.sv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37.png"/><Relationship Id="rId4" Type="http://schemas.openxmlformats.org/officeDocument/2006/relationships/image" Target="../media/image36.sv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6.sv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6.sv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36.svg"/></Relationships>
</file>

<file path=ppt/slides/_rels/slide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42.emf"/><Relationship Id="rId7" Type="http://schemas.openxmlformats.org/officeDocument/2006/relationships/image" Target="../media/image46.sv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47.png"/><Relationship Id="rId4" Type="http://schemas.openxmlformats.org/officeDocument/2006/relationships/image" Target="../media/image44.sv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4.sv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4.svg"/></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54.png"/><Relationship Id="rId4" Type="http://schemas.openxmlformats.org/officeDocument/2006/relationships/image" Target="../media/image53.svg"/></Relationships>
</file>

<file path=ppt/slides/_rels/slide2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8.svg"/></Relationships>
</file>

<file path=ppt/slides/_rels/slide4.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25.jpg"/><Relationship Id="rId4" Type="http://schemas.openxmlformats.org/officeDocument/2006/relationships/image" Target="../media/image24.sv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4.svg"/></Relationships>
</file>

<file path=ppt/slides/_rels/slide7.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23.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22.svg"/><Relationship Id="rId4" Type="http://schemas.openxmlformats.org/officeDocument/2006/relationships/image" Target="../media/image24.sv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4.sv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hyperlink" Target="https://www.gallup.com/workplace/215939/diversity-inclusion.aspx"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E9358D5-A371-DBE2-76ED-2823548DD565}"/>
              </a:ext>
            </a:extLst>
          </p:cNvPr>
          <p:cNvSpPr>
            <a:spLocks noGrp="1"/>
          </p:cNvSpPr>
          <p:nvPr>
            <p:ph type="title"/>
          </p:nvPr>
        </p:nvSpPr>
        <p:spPr>
          <a:xfrm>
            <a:off x="1003852" y="1669773"/>
            <a:ext cx="10553148" cy="4962675"/>
          </a:xfrm>
        </p:spPr>
        <p:txBody>
          <a:bodyPr>
            <a:normAutofit/>
          </a:bodyPr>
          <a:lstStyle/>
          <a:p>
            <a:pPr marL="0" indent="0">
              <a:lnSpc>
                <a:spcPct val="100000"/>
              </a:lnSpc>
              <a:spcBef>
                <a:spcPts val="0"/>
              </a:spcBef>
              <a:buFont typeface="Arial" panose="020B0604020202020204" pitchFamily="34" charset="0"/>
              <a:buNone/>
            </a:pPr>
            <a:br>
              <a:rPr lang="nl-NL" sz="4800" dirty="0"/>
            </a:br>
            <a:br>
              <a:rPr lang="nl-NL" sz="2800" dirty="0"/>
            </a:br>
            <a:br>
              <a:rPr lang="nl-NL" sz="2800" dirty="0"/>
            </a:br>
            <a:br>
              <a:rPr lang="nl-NL" sz="2800" dirty="0"/>
            </a:br>
            <a:br>
              <a:rPr lang="nl-NL" sz="2800" dirty="0"/>
            </a:br>
            <a:r>
              <a:rPr lang="en-US" sz="2800" b="1" dirty="0"/>
              <a:t>Eddy Cardinaels</a:t>
            </a:r>
            <a:br>
              <a:rPr lang="en-US" sz="3200" b="1" dirty="0"/>
            </a:br>
            <a:r>
              <a:rPr lang="nl-NL" sz="2000" dirty="0"/>
              <a:t>Tilburg University</a:t>
            </a:r>
            <a:br>
              <a:rPr lang="nl-NL" sz="2000" dirty="0"/>
            </a:br>
            <a:br>
              <a:rPr lang="nl-NL" sz="2000" dirty="0"/>
            </a:br>
            <a:r>
              <a:rPr lang="en-US" sz="2800" b="1" dirty="0"/>
              <a:t>Evelien </a:t>
            </a:r>
            <a:r>
              <a:rPr lang="en-US" sz="2800" b="1" dirty="0" err="1"/>
              <a:t>Reusen</a:t>
            </a:r>
            <a:br>
              <a:rPr lang="en-US" sz="3200" b="1" dirty="0"/>
            </a:br>
            <a:r>
              <a:rPr lang="nl-NL" sz="2000" dirty="0"/>
              <a:t>Rotterdam School of Management</a:t>
            </a:r>
            <a:br>
              <a:rPr lang="nl-NL" sz="2000" b="1" dirty="0"/>
            </a:br>
            <a:endParaRPr lang="nl-NL" sz="3200" i="1" dirty="0"/>
          </a:p>
        </p:txBody>
      </p:sp>
      <p:sp>
        <p:nvSpPr>
          <p:cNvPr id="3" name="TextBox 2">
            <a:extLst>
              <a:ext uri="{FF2B5EF4-FFF2-40B4-BE49-F238E27FC236}">
                <a16:creationId xmlns:a16="http://schemas.microsoft.com/office/drawing/2014/main" id="{EA952756-E4FF-A173-5C04-FED8ACC7FDD3}"/>
              </a:ext>
            </a:extLst>
          </p:cNvPr>
          <p:cNvSpPr txBox="1"/>
          <p:nvPr/>
        </p:nvSpPr>
        <p:spPr>
          <a:xfrm>
            <a:off x="1003852" y="1490499"/>
            <a:ext cx="10184296" cy="1569660"/>
          </a:xfrm>
          <a:prstGeom prst="rect">
            <a:avLst/>
          </a:prstGeom>
          <a:noFill/>
        </p:spPr>
        <p:txBody>
          <a:bodyPr wrap="square">
            <a:spAutoFit/>
          </a:bodyPr>
          <a:lstStyle/>
          <a:p>
            <a:r>
              <a:rPr lang="en-US" sz="3200" b="1" dirty="0">
                <a:solidFill>
                  <a:schemeClr val="bg1"/>
                </a:solidFill>
                <a:latin typeface="Palatino"/>
              </a:rPr>
              <a:t>Silence is Not Golden: </a:t>
            </a:r>
            <a:r>
              <a:rPr lang="en-US" sz="3200" dirty="0">
                <a:solidFill>
                  <a:schemeClr val="bg1"/>
                </a:solidFill>
                <a:latin typeface="Palatino"/>
              </a:rPr>
              <a:t>How do Team Consensus and Inclusive Climate Affect Junior Auditor’s Conformity Behavior and Assessment Sharing?</a:t>
            </a:r>
            <a:endParaRPr lang="nl-NL" sz="3200" dirty="0">
              <a:solidFill>
                <a:schemeClr val="bg1"/>
              </a:solidFill>
              <a:latin typeface="Palatino"/>
            </a:endParaRPr>
          </a:p>
        </p:txBody>
      </p:sp>
      <p:pic>
        <p:nvPicPr>
          <p:cNvPr id="7" name="Picture 6">
            <a:extLst>
              <a:ext uri="{FF2B5EF4-FFF2-40B4-BE49-F238E27FC236}">
                <a16:creationId xmlns:a16="http://schemas.microsoft.com/office/drawing/2014/main" id="{871C592B-B04F-D1B8-6A3B-2F6F5B343F43}"/>
              </a:ext>
            </a:extLst>
          </p:cNvPr>
          <p:cNvPicPr>
            <a:picLocks noChangeAspect="1"/>
          </p:cNvPicPr>
          <p:nvPr/>
        </p:nvPicPr>
        <p:blipFill>
          <a:blip r:embed="rId2"/>
          <a:srcRect l="595" r="595"/>
          <a:stretch/>
        </p:blipFill>
        <p:spPr>
          <a:xfrm>
            <a:off x="9090770" y="4151110"/>
            <a:ext cx="2097378" cy="2122647"/>
          </a:xfrm>
          <a:prstGeom prst="ellipse">
            <a:avLst/>
          </a:prstGeom>
          <a:ln w="28575" cap="rnd">
            <a:solidFill>
              <a:srgbClr val="5482AB"/>
            </a:solidFill>
          </a:ln>
          <a:effectLst/>
          <a:scene3d>
            <a:camera prst="orthographicFront"/>
            <a:lightRig rig="contrasting" dir="t">
              <a:rot lat="0" lon="0" rev="3000000"/>
            </a:lightRig>
          </a:scene3d>
          <a:sp3d contourW="7620">
            <a:bevelT w="95250" h="31750"/>
            <a:contourClr>
              <a:srgbClr val="333333"/>
            </a:contourClr>
          </a:sp3d>
        </p:spPr>
      </p:pic>
      <p:pic>
        <p:nvPicPr>
          <p:cNvPr id="2" name="Picture 1">
            <a:extLst>
              <a:ext uri="{FF2B5EF4-FFF2-40B4-BE49-F238E27FC236}">
                <a16:creationId xmlns:a16="http://schemas.microsoft.com/office/drawing/2014/main" id="{BC8892A4-9E5D-D452-3972-701A72B0BEE0}"/>
              </a:ext>
            </a:extLst>
          </p:cNvPr>
          <p:cNvPicPr>
            <a:picLocks noChangeAspect="1"/>
          </p:cNvPicPr>
          <p:nvPr/>
        </p:nvPicPr>
        <p:blipFill rotWithShape="1">
          <a:blip r:embed="rId3"/>
          <a:srcRect l="1190" t="680" b="-680"/>
          <a:stretch/>
        </p:blipFill>
        <p:spPr>
          <a:xfrm>
            <a:off x="6096000" y="4126904"/>
            <a:ext cx="2097377" cy="2122646"/>
          </a:xfrm>
          <a:prstGeom prst="ellipse">
            <a:avLst/>
          </a:prstGeom>
          <a:ln w="28575" cap="rnd">
            <a:solidFill>
              <a:srgbClr val="5482AB"/>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443076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phic 16" descr="Badge outline">
            <a:extLst>
              <a:ext uri="{FF2B5EF4-FFF2-40B4-BE49-F238E27FC236}">
                <a16:creationId xmlns:a16="http://schemas.microsoft.com/office/drawing/2014/main" id="{F156ACF6-2929-63D6-64A1-95020E24EE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1995" y="272711"/>
            <a:ext cx="647246" cy="647246"/>
          </a:xfrm>
          <a:prstGeom prst="rect">
            <a:avLst/>
          </a:prstGeom>
        </p:spPr>
      </p:pic>
      <p:sp>
        <p:nvSpPr>
          <p:cNvPr id="14" name="Content Placeholder 2">
            <a:extLst>
              <a:ext uri="{FF2B5EF4-FFF2-40B4-BE49-F238E27FC236}">
                <a16:creationId xmlns:a16="http://schemas.microsoft.com/office/drawing/2014/main" id="{6E9D610D-6C48-5D3D-5E37-FAC446E9BF34}"/>
              </a:ext>
            </a:extLst>
          </p:cNvPr>
          <p:cNvSpPr>
            <a:spLocks noGrp="1"/>
          </p:cNvSpPr>
          <p:nvPr>
            <p:ph idx="1"/>
          </p:nvPr>
        </p:nvSpPr>
        <p:spPr>
          <a:xfrm>
            <a:off x="838200" y="2330569"/>
            <a:ext cx="10515600" cy="4351338"/>
          </a:xfrm>
        </p:spPr>
        <p:txBody>
          <a:bodyPr>
            <a:normAutofit/>
          </a:bodyPr>
          <a:lstStyle/>
          <a:p>
            <a:pPr>
              <a:buFont typeface="Wingdings" panose="05000000000000000000" pitchFamily="2" charset="2"/>
              <a:buChar char="§"/>
            </a:pPr>
            <a:r>
              <a:rPr lang="en-US" sz="2000" b="1" u="sng" dirty="0">
                <a:solidFill>
                  <a:schemeClr val="accent1">
                    <a:lumMod val="50000"/>
                  </a:schemeClr>
                </a:solidFill>
              </a:rPr>
              <a:t>The impact of inclusive climate</a:t>
            </a:r>
            <a:r>
              <a:rPr lang="en-US" sz="2000" b="1" dirty="0">
                <a:solidFill>
                  <a:schemeClr val="accent1">
                    <a:lumMod val="50000"/>
                  </a:schemeClr>
                </a:solidFill>
              </a:rPr>
              <a:t>: </a:t>
            </a:r>
          </a:p>
          <a:p>
            <a:pPr marL="0" indent="0">
              <a:buNone/>
            </a:pPr>
            <a:endParaRPr lang="en-US" sz="1814" b="1" dirty="0"/>
          </a:p>
          <a:p>
            <a:pPr>
              <a:buFont typeface="Wingdings" panose="05000000000000000000" pitchFamily="2" charset="2"/>
              <a:buChar char="§"/>
            </a:pPr>
            <a:endParaRPr lang="en-US" sz="1814" b="1" dirty="0"/>
          </a:p>
          <a:p>
            <a:pPr>
              <a:buFont typeface="Wingdings" panose="05000000000000000000" pitchFamily="2" charset="2"/>
              <a:buChar char="§"/>
            </a:pPr>
            <a:endParaRPr lang="en-US" sz="1814" b="1" dirty="0"/>
          </a:p>
          <a:p>
            <a:pPr>
              <a:buFont typeface="Wingdings" panose="05000000000000000000" pitchFamily="2" charset="2"/>
              <a:buChar char="§"/>
            </a:pPr>
            <a:endParaRPr lang="en-US" sz="1814" b="1" dirty="0"/>
          </a:p>
          <a:p>
            <a:pPr>
              <a:buFont typeface="Wingdings" panose="05000000000000000000" pitchFamily="2" charset="2"/>
              <a:buChar char="§"/>
            </a:pPr>
            <a:endParaRPr lang="en-US" sz="1814" b="1" dirty="0"/>
          </a:p>
          <a:p>
            <a:pPr>
              <a:buFont typeface="Wingdings" panose="05000000000000000000" pitchFamily="2" charset="2"/>
              <a:buChar char="§"/>
            </a:pPr>
            <a:endParaRPr lang="en-US" sz="1814" b="1" dirty="0"/>
          </a:p>
          <a:p>
            <a:pPr marL="473026" lvl="1" indent="0">
              <a:buNone/>
            </a:pPr>
            <a:endParaRPr lang="en-US" sz="1814" b="1" dirty="0"/>
          </a:p>
          <a:p>
            <a:pPr marL="473026" lvl="1" indent="0">
              <a:buNone/>
            </a:pPr>
            <a:endParaRPr lang="en-US" sz="1273" dirty="0"/>
          </a:p>
          <a:p>
            <a:pPr marL="473026" lvl="1" indent="0">
              <a:buNone/>
            </a:pPr>
            <a:endParaRPr lang="en-US" sz="1273" dirty="0"/>
          </a:p>
        </p:txBody>
      </p:sp>
      <p:pic>
        <p:nvPicPr>
          <p:cNvPr id="3" name="Picture 2">
            <a:extLst>
              <a:ext uri="{FF2B5EF4-FFF2-40B4-BE49-F238E27FC236}">
                <a16:creationId xmlns:a16="http://schemas.microsoft.com/office/drawing/2014/main" id="{5DF2619A-8DC6-6B1B-0F51-A96B374D1624}"/>
              </a:ext>
            </a:extLst>
          </p:cNvPr>
          <p:cNvPicPr>
            <a:picLocks noChangeAspect="1"/>
          </p:cNvPicPr>
          <p:nvPr/>
        </p:nvPicPr>
        <p:blipFill rotWithShape="1">
          <a:blip r:embed="rId5"/>
          <a:srcRect l="60774" t="58380" r="18351" b="21269"/>
          <a:stretch/>
        </p:blipFill>
        <p:spPr>
          <a:xfrm>
            <a:off x="838200" y="3007854"/>
            <a:ext cx="3676641" cy="2016224"/>
          </a:xfrm>
          <a:prstGeom prst="rect">
            <a:avLst/>
          </a:prstGeom>
        </p:spPr>
      </p:pic>
      <p:sp>
        <p:nvSpPr>
          <p:cNvPr id="4" name="TextBox 3">
            <a:extLst>
              <a:ext uri="{FF2B5EF4-FFF2-40B4-BE49-F238E27FC236}">
                <a16:creationId xmlns:a16="http://schemas.microsoft.com/office/drawing/2014/main" id="{55DF4875-CB8C-673B-A88E-3AF1B82772A7}"/>
              </a:ext>
            </a:extLst>
          </p:cNvPr>
          <p:cNvSpPr txBox="1"/>
          <p:nvPr/>
        </p:nvSpPr>
        <p:spPr>
          <a:xfrm>
            <a:off x="1054224" y="5384960"/>
            <a:ext cx="8329174" cy="1200329"/>
          </a:xfrm>
          <a:prstGeom prst="rect">
            <a:avLst/>
          </a:prstGeom>
          <a:noFill/>
        </p:spPr>
        <p:txBody>
          <a:bodyPr wrap="square">
            <a:spAutoFit/>
          </a:bodyPr>
          <a:lstStyle/>
          <a:p>
            <a:pPr marL="285750" indent="-285750">
              <a:buFont typeface="Wingdings" panose="05000000000000000000" pitchFamily="2" charset="2"/>
              <a:buChar char="à"/>
            </a:pPr>
            <a:r>
              <a:rPr lang="en-US" sz="1800" dirty="0">
                <a:solidFill>
                  <a:schemeClr val="accent1">
                    <a:lumMod val="50000"/>
                  </a:schemeClr>
                </a:solidFill>
                <a:cs typeface="Arial" panose="020B0604020202020204" pitchFamily="34" charset="0"/>
                <a:sym typeface="Wingdings" panose="05000000000000000000" pitchFamily="2" charset="2"/>
              </a:rPr>
              <a:t>defined as “the degree to which individuals experience treatment from the group that satisfies their need for belongingness and uniqueness” </a:t>
            </a:r>
            <a:r>
              <a:rPr lang="en-US" sz="1400" dirty="0">
                <a:solidFill>
                  <a:schemeClr val="accent1">
                    <a:lumMod val="50000"/>
                  </a:schemeClr>
                </a:solidFill>
                <a:cs typeface="Arial" panose="020B0604020202020204" pitchFamily="34" charset="0"/>
                <a:sym typeface="Wingdings" panose="05000000000000000000" pitchFamily="2" charset="2"/>
              </a:rPr>
              <a:t>(Shore et al. 2016)</a:t>
            </a:r>
          </a:p>
          <a:p>
            <a:pPr marL="285750" indent="-285750">
              <a:buFont typeface="Wingdings" panose="05000000000000000000" pitchFamily="2" charset="2"/>
              <a:buChar char="à"/>
            </a:pPr>
            <a:r>
              <a:rPr lang="en-US" sz="1800" dirty="0">
                <a:solidFill>
                  <a:schemeClr val="accent1">
                    <a:lumMod val="50000"/>
                  </a:schemeClr>
                </a:solidFill>
                <a:cs typeface="Arial" panose="020B0604020202020204" pitchFamily="34" charset="0"/>
                <a:sym typeface="Wingdings" panose="05000000000000000000" pitchFamily="2" charset="2"/>
              </a:rPr>
              <a:t>consisting of two dimensions: “belongingness” and “authenticity” </a:t>
            </a:r>
            <a:r>
              <a:rPr lang="en-US" sz="1400" dirty="0">
                <a:solidFill>
                  <a:schemeClr val="accent1">
                    <a:lumMod val="50000"/>
                  </a:schemeClr>
                </a:solidFill>
                <a:cs typeface="Arial" panose="020B0604020202020204" pitchFamily="34" charset="0"/>
                <a:sym typeface="Wingdings" panose="05000000000000000000" pitchFamily="2" charset="2"/>
              </a:rPr>
              <a:t>(Jansen et al. 2014)</a:t>
            </a:r>
          </a:p>
          <a:p>
            <a:endParaRPr lang="nl-NL" sz="18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E7871C54-897E-DF89-AF3B-090B0A6B0710}"/>
              </a:ext>
            </a:extLst>
          </p:cNvPr>
          <p:cNvPicPr>
            <a:picLocks noChangeAspect="1"/>
          </p:cNvPicPr>
          <p:nvPr/>
        </p:nvPicPr>
        <p:blipFill>
          <a:blip r:embed="rId6"/>
          <a:stretch>
            <a:fillRect/>
          </a:stretch>
        </p:blipFill>
        <p:spPr>
          <a:xfrm>
            <a:off x="4794409" y="3154218"/>
            <a:ext cx="3063993" cy="1723496"/>
          </a:xfrm>
          <a:prstGeom prst="rect">
            <a:avLst/>
          </a:prstGeom>
        </p:spPr>
      </p:pic>
      <p:sp>
        <p:nvSpPr>
          <p:cNvPr id="8" name="Titel 1">
            <a:extLst>
              <a:ext uri="{FF2B5EF4-FFF2-40B4-BE49-F238E27FC236}">
                <a16:creationId xmlns:a16="http://schemas.microsoft.com/office/drawing/2014/main" id="{E53EBFFB-C7A4-2340-62C9-F8090F1C1B75}"/>
              </a:ext>
            </a:extLst>
          </p:cNvPr>
          <p:cNvSpPr>
            <a:spLocks noGrp="1"/>
          </p:cNvSpPr>
          <p:nvPr>
            <p:ph type="title"/>
          </p:nvPr>
        </p:nvSpPr>
        <p:spPr>
          <a:xfrm>
            <a:off x="999241" y="1398126"/>
            <a:ext cx="10018130" cy="647246"/>
          </a:xfrm>
        </p:spPr>
        <p:txBody>
          <a:bodyPr>
            <a:normAutofit/>
          </a:bodyPr>
          <a:lstStyle/>
          <a:p>
            <a:r>
              <a:rPr lang="en-US" sz="3200" dirty="0">
                <a:solidFill>
                  <a:srgbClr val="B85E5C"/>
                </a:solidFill>
              </a:rPr>
              <a:t>Theory &amp; Hypotheses </a:t>
            </a:r>
            <a:endParaRPr lang="nl-NL" sz="3200" i="1" dirty="0">
              <a:solidFill>
                <a:srgbClr val="B85E5C"/>
              </a:solidFill>
            </a:endParaRPr>
          </a:p>
        </p:txBody>
      </p:sp>
    </p:spTree>
    <p:extLst>
      <p:ext uri="{BB962C8B-B14F-4D97-AF65-F5344CB8AC3E}">
        <p14:creationId xmlns:p14="http://schemas.microsoft.com/office/powerpoint/2010/main" val="24372860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95D433-DCCE-B755-90F7-48A7B4FD278B}"/>
              </a:ext>
            </a:extLst>
          </p:cNvPr>
          <p:cNvSpPr>
            <a:spLocks noGrp="1"/>
          </p:cNvSpPr>
          <p:nvPr>
            <p:ph type="title"/>
          </p:nvPr>
        </p:nvSpPr>
        <p:spPr>
          <a:xfrm>
            <a:off x="999241" y="272711"/>
            <a:ext cx="10018130" cy="647246"/>
          </a:xfrm>
        </p:spPr>
        <p:txBody>
          <a:bodyPr>
            <a:normAutofit/>
          </a:bodyPr>
          <a:lstStyle/>
          <a:p>
            <a:r>
              <a:rPr lang="en-US" sz="3200" dirty="0">
                <a:solidFill>
                  <a:srgbClr val="002060"/>
                </a:solidFill>
              </a:rPr>
              <a:t>Theory &amp; Hypotheses </a:t>
            </a:r>
            <a:endParaRPr lang="nl-NL" sz="3200" i="1" dirty="0">
              <a:solidFill>
                <a:srgbClr val="002060"/>
              </a:solidFill>
            </a:endParaRPr>
          </a:p>
        </p:txBody>
      </p:sp>
      <p:pic>
        <p:nvPicPr>
          <p:cNvPr id="17" name="Graphic 16" descr="Badge outline">
            <a:extLst>
              <a:ext uri="{FF2B5EF4-FFF2-40B4-BE49-F238E27FC236}">
                <a16:creationId xmlns:a16="http://schemas.microsoft.com/office/drawing/2014/main" id="{F156ACF6-2929-63D6-64A1-95020E24EE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1995" y="272711"/>
            <a:ext cx="647246" cy="647246"/>
          </a:xfrm>
          <a:prstGeom prst="rect">
            <a:avLst/>
          </a:prstGeom>
        </p:spPr>
      </p:pic>
      <p:pic>
        <p:nvPicPr>
          <p:cNvPr id="6" name="Content Placeholder 6">
            <a:extLst>
              <a:ext uri="{FF2B5EF4-FFF2-40B4-BE49-F238E27FC236}">
                <a16:creationId xmlns:a16="http://schemas.microsoft.com/office/drawing/2014/main" id="{622481ED-7B69-AAB8-5A5A-F1411DF4D171}"/>
              </a:ext>
            </a:extLst>
          </p:cNvPr>
          <p:cNvPicPr>
            <a:picLocks noChangeAspect="1"/>
          </p:cNvPicPr>
          <p:nvPr/>
        </p:nvPicPr>
        <p:blipFill>
          <a:blip r:embed="rId5"/>
          <a:stretch>
            <a:fillRect/>
          </a:stretch>
        </p:blipFill>
        <p:spPr>
          <a:xfrm>
            <a:off x="148478" y="2158851"/>
            <a:ext cx="5725751" cy="2653778"/>
          </a:xfrm>
          <a:prstGeom prst="rect">
            <a:avLst/>
          </a:prstGeom>
        </p:spPr>
      </p:pic>
      <p:cxnSp>
        <p:nvCxnSpPr>
          <p:cNvPr id="7" name="Straight Connector 6">
            <a:extLst>
              <a:ext uri="{FF2B5EF4-FFF2-40B4-BE49-F238E27FC236}">
                <a16:creationId xmlns:a16="http://schemas.microsoft.com/office/drawing/2014/main" id="{6930FA5B-BCC6-321C-B2A9-060BC751A5C6}"/>
              </a:ext>
            </a:extLst>
          </p:cNvPr>
          <p:cNvCxnSpPr/>
          <p:nvPr/>
        </p:nvCxnSpPr>
        <p:spPr>
          <a:xfrm>
            <a:off x="1248806" y="2743384"/>
            <a:ext cx="1584960" cy="12192"/>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ACC4FA4-69AD-D4D7-032A-0D1228392192}"/>
              </a:ext>
            </a:extLst>
          </p:cNvPr>
          <p:cNvCxnSpPr/>
          <p:nvPr/>
        </p:nvCxnSpPr>
        <p:spPr>
          <a:xfrm>
            <a:off x="148478" y="2907976"/>
            <a:ext cx="649224"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3DCA4C0-1875-2FAC-5795-D367F1BAA7B2}"/>
              </a:ext>
            </a:extLst>
          </p:cNvPr>
          <p:cNvCxnSpPr/>
          <p:nvPr/>
        </p:nvCxnSpPr>
        <p:spPr>
          <a:xfrm flipV="1">
            <a:off x="2605955" y="4583812"/>
            <a:ext cx="2520000" cy="12192"/>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1B03939-D699-BEB4-6535-6464D2279C0F}"/>
              </a:ext>
            </a:extLst>
          </p:cNvPr>
          <p:cNvCxnSpPr/>
          <p:nvPr/>
        </p:nvCxnSpPr>
        <p:spPr>
          <a:xfrm flipV="1">
            <a:off x="3011353" y="4441409"/>
            <a:ext cx="2520000" cy="12192"/>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F2CCF695-6F54-C66D-EE22-4AD2795F6249}"/>
              </a:ext>
            </a:extLst>
          </p:cNvPr>
          <p:cNvPicPr>
            <a:picLocks noChangeAspect="1"/>
          </p:cNvPicPr>
          <p:nvPr/>
        </p:nvPicPr>
        <p:blipFill rotWithShape="1">
          <a:blip r:embed="rId6"/>
          <a:srcRect l="3172" t="22466" r="19540" b="8100"/>
          <a:stretch/>
        </p:blipFill>
        <p:spPr>
          <a:xfrm>
            <a:off x="5861528" y="3712949"/>
            <a:ext cx="6181994" cy="3123993"/>
          </a:xfrm>
          <a:prstGeom prst="rect">
            <a:avLst/>
          </a:prstGeom>
        </p:spPr>
      </p:pic>
      <p:cxnSp>
        <p:nvCxnSpPr>
          <p:cNvPr id="12" name="Straight Connector 11">
            <a:extLst>
              <a:ext uri="{FF2B5EF4-FFF2-40B4-BE49-F238E27FC236}">
                <a16:creationId xmlns:a16="http://schemas.microsoft.com/office/drawing/2014/main" id="{4DEC09E7-F5D3-ACF6-1BAC-99C9AE72FD1B}"/>
              </a:ext>
            </a:extLst>
          </p:cNvPr>
          <p:cNvCxnSpPr/>
          <p:nvPr/>
        </p:nvCxnSpPr>
        <p:spPr>
          <a:xfrm flipV="1">
            <a:off x="9007344" y="6594312"/>
            <a:ext cx="2016000" cy="891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7466D89-683F-2B96-D2B7-D5E266A003AE}"/>
              </a:ext>
            </a:extLst>
          </p:cNvPr>
          <p:cNvCxnSpPr/>
          <p:nvPr/>
        </p:nvCxnSpPr>
        <p:spPr>
          <a:xfrm flipV="1">
            <a:off x="7176515" y="6813218"/>
            <a:ext cx="3096000" cy="891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Titel 1">
            <a:extLst>
              <a:ext uri="{FF2B5EF4-FFF2-40B4-BE49-F238E27FC236}">
                <a16:creationId xmlns:a16="http://schemas.microsoft.com/office/drawing/2014/main" id="{F3C6991D-537E-C289-EB2A-E6AFF49661C2}"/>
              </a:ext>
            </a:extLst>
          </p:cNvPr>
          <p:cNvSpPr txBox="1">
            <a:spLocks/>
          </p:cNvSpPr>
          <p:nvPr/>
        </p:nvSpPr>
        <p:spPr>
          <a:xfrm>
            <a:off x="999241" y="1398126"/>
            <a:ext cx="10018130" cy="64724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a:solidFill>
                  <a:schemeClr val="accent2"/>
                </a:solidFill>
                <a:latin typeface="Palatino" pitchFamily="2" charset="77"/>
                <a:ea typeface="Palatino" pitchFamily="2" charset="77"/>
                <a:cs typeface="+mj-cs"/>
              </a:defRPr>
            </a:lvl1pPr>
          </a:lstStyle>
          <a:p>
            <a:r>
              <a:rPr lang="en-US">
                <a:solidFill>
                  <a:srgbClr val="B85E5C"/>
                </a:solidFill>
              </a:rPr>
              <a:t>Theory &amp; Hypotheses </a:t>
            </a:r>
            <a:endParaRPr lang="nl-NL" i="1" dirty="0">
              <a:solidFill>
                <a:srgbClr val="B85E5C"/>
              </a:solidFill>
            </a:endParaRPr>
          </a:p>
        </p:txBody>
      </p:sp>
    </p:spTree>
    <p:extLst>
      <p:ext uri="{BB962C8B-B14F-4D97-AF65-F5344CB8AC3E}">
        <p14:creationId xmlns:p14="http://schemas.microsoft.com/office/powerpoint/2010/main" val="23555855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phic 16" descr="Badge outline">
            <a:extLst>
              <a:ext uri="{FF2B5EF4-FFF2-40B4-BE49-F238E27FC236}">
                <a16:creationId xmlns:a16="http://schemas.microsoft.com/office/drawing/2014/main" id="{F156ACF6-2929-63D6-64A1-95020E24EE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1995" y="272711"/>
            <a:ext cx="647246" cy="647246"/>
          </a:xfrm>
          <a:prstGeom prst="rect">
            <a:avLst/>
          </a:prstGeom>
        </p:spPr>
      </p:pic>
      <p:sp>
        <p:nvSpPr>
          <p:cNvPr id="3" name="Oval 2">
            <a:extLst>
              <a:ext uri="{FF2B5EF4-FFF2-40B4-BE49-F238E27FC236}">
                <a16:creationId xmlns:a16="http://schemas.microsoft.com/office/drawing/2014/main" id="{B25478A6-3151-5A62-D5A8-D661EA05D034}"/>
              </a:ext>
            </a:extLst>
          </p:cNvPr>
          <p:cNvSpPr/>
          <p:nvPr/>
        </p:nvSpPr>
        <p:spPr>
          <a:xfrm>
            <a:off x="4720956" y="1947403"/>
            <a:ext cx="2442071" cy="557752"/>
          </a:xfrm>
          <a:prstGeom prst="ellipse">
            <a:avLst/>
          </a:prstGeom>
          <a:gradFill rotWithShape="1">
            <a:gsLst>
              <a:gs pos="0">
                <a:srgbClr val="7F93AE">
                  <a:tint val="50000"/>
                  <a:satMod val="300000"/>
                </a:srgbClr>
              </a:gs>
              <a:gs pos="35000">
                <a:srgbClr val="7F93AE">
                  <a:tint val="37000"/>
                  <a:satMod val="300000"/>
                </a:srgbClr>
              </a:gs>
              <a:gs pos="100000">
                <a:srgbClr val="7F93AE">
                  <a:tint val="15000"/>
                  <a:satMod val="350000"/>
                </a:srgbClr>
              </a:gs>
            </a:gsLst>
            <a:lin ang="16200000" scaled="1"/>
          </a:gradFill>
          <a:ln w="9525" cap="flat" cmpd="sng" algn="ctr">
            <a:solidFill>
              <a:srgbClr val="7F93AE">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1042320" eaLnBrk="1" fontAlgn="auto" latinLnBrk="0" hangingPunct="1">
              <a:lnSpc>
                <a:spcPct val="100000"/>
              </a:lnSpc>
              <a:spcBef>
                <a:spcPts val="0"/>
              </a:spcBef>
              <a:spcAft>
                <a:spcPts val="0"/>
              </a:spcAft>
              <a:buClrTx/>
              <a:buSzTx/>
              <a:buFontTx/>
              <a:buNone/>
              <a:tabLst/>
              <a:defRPr/>
            </a:pPr>
            <a:r>
              <a:rPr kumimoji="0" lang="en-US" sz="2105" b="0" i="0" u="none" strike="noStrike" kern="0" cap="none" spc="0" normalizeH="0" baseline="0" noProof="0" dirty="0">
                <a:ln>
                  <a:noFill/>
                </a:ln>
                <a:solidFill>
                  <a:srgbClr val="00275D"/>
                </a:solidFill>
                <a:effectLst/>
                <a:uLnTx/>
                <a:uFillTx/>
                <a:latin typeface="Calibri"/>
                <a:ea typeface="+mn-ea"/>
                <a:cs typeface="+mn-cs"/>
              </a:rPr>
              <a:t>Inclusion</a:t>
            </a:r>
            <a:r>
              <a:rPr kumimoji="0" lang="en-US" sz="1800" b="0" i="0" u="none" strike="noStrike" kern="0" cap="none" spc="0" normalizeH="0" baseline="30000" noProof="0" dirty="0">
                <a:ln>
                  <a:noFill/>
                </a:ln>
                <a:solidFill>
                  <a:srgbClr val="00275D"/>
                </a:solidFill>
                <a:effectLst/>
                <a:uLnTx/>
                <a:uFillTx/>
                <a:latin typeface="Calibri"/>
                <a:ea typeface="+mn-ea"/>
                <a:cs typeface="+mn-cs"/>
              </a:rPr>
              <a:t>*</a:t>
            </a:r>
          </a:p>
        </p:txBody>
      </p:sp>
      <p:sp>
        <p:nvSpPr>
          <p:cNvPr id="4" name="Oval 3">
            <a:extLst>
              <a:ext uri="{FF2B5EF4-FFF2-40B4-BE49-F238E27FC236}">
                <a16:creationId xmlns:a16="http://schemas.microsoft.com/office/drawing/2014/main" id="{CAC63728-1881-FA23-3472-CD04E76EB2BC}"/>
              </a:ext>
            </a:extLst>
          </p:cNvPr>
          <p:cNvSpPr/>
          <p:nvPr/>
        </p:nvSpPr>
        <p:spPr>
          <a:xfrm>
            <a:off x="2320989" y="2555632"/>
            <a:ext cx="2610490" cy="597290"/>
          </a:xfrm>
          <a:prstGeom prst="ellipse">
            <a:avLst/>
          </a:prstGeom>
          <a:gradFill rotWithShape="1">
            <a:gsLst>
              <a:gs pos="0">
                <a:srgbClr val="7F93AE">
                  <a:tint val="50000"/>
                  <a:satMod val="300000"/>
                </a:srgbClr>
              </a:gs>
              <a:gs pos="35000">
                <a:srgbClr val="7F93AE">
                  <a:tint val="37000"/>
                  <a:satMod val="300000"/>
                </a:srgbClr>
              </a:gs>
              <a:gs pos="100000">
                <a:srgbClr val="7F93AE">
                  <a:tint val="15000"/>
                  <a:satMod val="350000"/>
                </a:srgbClr>
              </a:gs>
            </a:gsLst>
            <a:lin ang="16200000" scaled="1"/>
          </a:gradFill>
          <a:ln w="9525" cap="flat" cmpd="sng" algn="ctr">
            <a:solidFill>
              <a:srgbClr val="7F93AE">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1042320" eaLnBrk="1" fontAlgn="auto" latinLnBrk="0" hangingPunct="1">
              <a:lnSpc>
                <a:spcPct val="100000"/>
              </a:lnSpc>
              <a:spcBef>
                <a:spcPts val="0"/>
              </a:spcBef>
              <a:spcAft>
                <a:spcPts val="0"/>
              </a:spcAft>
              <a:buClrTx/>
              <a:buSzTx/>
              <a:buFontTx/>
              <a:buNone/>
              <a:tabLst/>
              <a:defRPr/>
            </a:pPr>
            <a:r>
              <a:rPr kumimoji="0" lang="en-US" sz="2105" b="0" i="0" u="none" strike="noStrike" kern="0" cap="none" spc="0" normalizeH="0" baseline="0" noProof="0" dirty="0">
                <a:ln>
                  <a:noFill/>
                </a:ln>
                <a:solidFill>
                  <a:srgbClr val="00275D"/>
                </a:solidFill>
                <a:effectLst/>
                <a:uLnTx/>
                <a:uFillTx/>
                <a:latin typeface="Calibri"/>
                <a:ea typeface="+mn-ea"/>
                <a:cs typeface="+mn-cs"/>
              </a:rPr>
              <a:t>Authenticity</a:t>
            </a:r>
          </a:p>
        </p:txBody>
      </p:sp>
      <p:sp>
        <p:nvSpPr>
          <p:cNvPr id="5" name="Oval 4">
            <a:extLst>
              <a:ext uri="{FF2B5EF4-FFF2-40B4-BE49-F238E27FC236}">
                <a16:creationId xmlns:a16="http://schemas.microsoft.com/office/drawing/2014/main" id="{0C62C0A4-B040-F004-5D2D-A8E64FEABE9B}"/>
              </a:ext>
            </a:extLst>
          </p:cNvPr>
          <p:cNvSpPr/>
          <p:nvPr/>
        </p:nvSpPr>
        <p:spPr>
          <a:xfrm>
            <a:off x="6846940" y="2555632"/>
            <a:ext cx="3115803" cy="597290"/>
          </a:xfrm>
          <a:prstGeom prst="ellipse">
            <a:avLst/>
          </a:prstGeom>
          <a:gradFill rotWithShape="1">
            <a:gsLst>
              <a:gs pos="0">
                <a:srgbClr val="7F93AE">
                  <a:tint val="50000"/>
                  <a:satMod val="300000"/>
                </a:srgbClr>
              </a:gs>
              <a:gs pos="35000">
                <a:srgbClr val="7F93AE">
                  <a:tint val="37000"/>
                  <a:satMod val="300000"/>
                </a:srgbClr>
              </a:gs>
              <a:gs pos="100000">
                <a:srgbClr val="7F93AE">
                  <a:tint val="15000"/>
                  <a:satMod val="350000"/>
                </a:srgbClr>
              </a:gs>
            </a:gsLst>
            <a:lin ang="16200000" scaled="1"/>
          </a:gradFill>
          <a:ln w="9525" cap="flat" cmpd="sng" algn="ctr">
            <a:solidFill>
              <a:srgbClr val="7F93AE">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1042320" eaLnBrk="1" fontAlgn="auto" latinLnBrk="0" hangingPunct="1">
              <a:lnSpc>
                <a:spcPct val="100000"/>
              </a:lnSpc>
              <a:spcBef>
                <a:spcPts val="0"/>
              </a:spcBef>
              <a:spcAft>
                <a:spcPts val="0"/>
              </a:spcAft>
              <a:buClrTx/>
              <a:buSzTx/>
              <a:buFontTx/>
              <a:buNone/>
              <a:tabLst/>
              <a:defRPr/>
            </a:pPr>
            <a:r>
              <a:rPr kumimoji="0" lang="en-US" sz="2105" b="0" i="0" u="none" strike="noStrike" kern="0" cap="none" spc="0" normalizeH="0" baseline="0" noProof="0" dirty="0">
                <a:ln>
                  <a:noFill/>
                </a:ln>
                <a:solidFill>
                  <a:srgbClr val="00275D"/>
                </a:solidFill>
                <a:effectLst/>
                <a:uLnTx/>
                <a:uFillTx/>
                <a:latin typeface="Calibri"/>
                <a:ea typeface="+mn-ea"/>
                <a:cs typeface="+mn-cs"/>
              </a:rPr>
              <a:t>Belongingness</a:t>
            </a:r>
          </a:p>
        </p:txBody>
      </p:sp>
      <p:sp>
        <p:nvSpPr>
          <p:cNvPr id="6" name="TextBox 5">
            <a:extLst>
              <a:ext uri="{FF2B5EF4-FFF2-40B4-BE49-F238E27FC236}">
                <a16:creationId xmlns:a16="http://schemas.microsoft.com/office/drawing/2014/main" id="{797A7EAB-BA65-E814-CD99-D8E59CBE2439}"/>
              </a:ext>
            </a:extLst>
          </p:cNvPr>
          <p:cNvSpPr txBox="1"/>
          <p:nvPr/>
        </p:nvSpPr>
        <p:spPr>
          <a:xfrm>
            <a:off x="3746413" y="6562043"/>
            <a:ext cx="4391156" cy="218201"/>
          </a:xfrm>
          <a:prstGeom prst="rect">
            <a:avLst/>
          </a:prstGeom>
          <a:noFill/>
        </p:spPr>
        <p:txBody>
          <a:bodyPr wrap="square" rtlCol="0">
            <a:spAutoFit/>
          </a:bodyPr>
          <a:lstStyle/>
          <a:p>
            <a:pPr marL="0" marR="0" lvl="0" indent="0" defTabSz="104232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30000" noProof="0" dirty="0">
                <a:ln>
                  <a:noFill/>
                </a:ln>
                <a:solidFill>
                  <a:srgbClr val="00275D"/>
                </a:solidFill>
                <a:effectLst/>
                <a:uLnTx/>
                <a:uFillTx/>
              </a:rPr>
              <a:t>*</a:t>
            </a:r>
            <a:r>
              <a:rPr kumimoji="0" lang="en-US" sz="818" b="0" i="0" u="none" strike="noStrike" kern="0" cap="none" spc="0" normalizeH="0" baseline="30000" noProof="0" dirty="0">
                <a:ln>
                  <a:noFill/>
                </a:ln>
                <a:solidFill>
                  <a:srgbClr val="00275D"/>
                </a:solidFill>
                <a:effectLst/>
                <a:uLnTx/>
                <a:uFillTx/>
              </a:rPr>
              <a:t> </a:t>
            </a:r>
            <a:r>
              <a:rPr kumimoji="0" lang="en-US" sz="818" b="0" i="0" u="none" strike="noStrike" kern="0" cap="none" spc="0" normalizeH="0" baseline="0" noProof="0" dirty="0">
                <a:ln>
                  <a:noFill/>
                </a:ln>
                <a:solidFill>
                  <a:srgbClr val="00275D"/>
                </a:solidFill>
                <a:effectLst/>
                <a:uLnTx/>
                <a:uFillTx/>
              </a:rPr>
              <a:t>Jansen, Otten, Van Der Zee, and Jans (2014); Shore, Randel, Chung, Dean, Ehrhart, Singh (2011)</a:t>
            </a:r>
          </a:p>
        </p:txBody>
      </p:sp>
      <p:cxnSp>
        <p:nvCxnSpPr>
          <p:cNvPr id="7" name="Straight Arrow Connector 6">
            <a:extLst>
              <a:ext uri="{FF2B5EF4-FFF2-40B4-BE49-F238E27FC236}">
                <a16:creationId xmlns:a16="http://schemas.microsoft.com/office/drawing/2014/main" id="{6C7EA2E0-8AB9-E6FA-3683-5F9526D5E1A0}"/>
              </a:ext>
            </a:extLst>
          </p:cNvPr>
          <p:cNvCxnSpPr>
            <a:stCxn id="3" idx="3"/>
            <a:endCxn id="4" idx="7"/>
          </p:cNvCxnSpPr>
          <p:nvPr/>
        </p:nvCxnSpPr>
        <p:spPr>
          <a:xfrm flipH="1">
            <a:off x="4549182" y="2423474"/>
            <a:ext cx="529407" cy="219630"/>
          </a:xfrm>
          <a:prstGeom prst="straightConnector1">
            <a:avLst/>
          </a:prstGeom>
          <a:gradFill rotWithShape="1">
            <a:gsLst>
              <a:gs pos="0">
                <a:srgbClr val="7F93AE">
                  <a:tint val="50000"/>
                  <a:satMod val="300000"/>
                </a:srgbClr>
              </a:gs>
              <a:gs pos="35000">
                <a:srgbClr val="7F93AE">
                  <a:tint val="37000"/>
                  <a:satMod val="300000"/>
                </a:srgbClr>
              </a:gs>
              <a:gs pos="100000">
                <a:srgbClr val="7F93AE">
                  <a:tint val="15000"/>
                  <a:satMod val="350000"/>
                </a:srgbClr>
              </a:gs>
            </a:gsLst>
            <a:lin ang="16200000" scaled="1"/>
          </a:gradFill>
          <a:ln w="9525" cap="flat" cmpd="sng" algn="ctr">
            <a:solidFill>
              <a:srgbClr val="7F93AE">
                <a:shade val="95000"/>
                <a:satMod val="105000"/>
              </a:srgbClr>
            </a:solidFill>
            <a:prstDash val="solid"/>
            <a:tailEnd type="triangle"/>
          </a:ln>
          <a:effectLst>
            <a:outerShdw blurRad="40000" dist="20000" dir="5400000" rotWithShape="0">
              <a:srgbClr val="000000">
                <a:alpha val="38000"/>
              </a:srgbClr>
            </a:outerShdw>
          </a:effectLst>
        </p:spPr>
      </p:cxnSp>
      <p:cxnSp>
        <p:nvCxnSpPr>
          <p:cNvPr id="8" name="Straight Arrow Connector 7">
            <a:extLst>
              <a:ext uri="{FF2B5EF4-FFF2-40B4-BE49-F238E27FC236}">
                <a16:creationId xmlns:a16="http://schemas.microsoft.com/office/drawing/2014/main" id="{B7145C2E-E455-2105-D99B-1F15B7F2DECD}"/>
              </a:ext>
            </a:extLst>
          </p:cNvPr>
          <p:cNvCxnSpPr>
            <a:stCxn id="3" idx="5"/>
            <a:endCxn id="5" idx="1"/>
          </p:cNvCxnSpPr>
          <p:nvPr/>
        </p:nvCxnSpPr>
        <p:spPr>
          <a:xfrm>
            <a:off x="6805395" y="2423474"/>
            <a:ext cx="497844" cy="219630"/>
          </a:xfrm>
          <a:prstGeom prst="straightConnector1">
            <a:avLst/>
          </a:prstGeom>
          <a:gradFill rotWithShape="1">
            <a:gsLst>
              <a:gs pos="0">
                <a:srgbClr val="7F93AE">
                  <a:tint val="50000"/>
                  <a:satMod val="300000"/>
                </a:srgbClr>
              </a:gs>
              <a:gs pos="35000">
                <a:srgbClr val="7F93AE">
                  <a:tint val="37000"/>
                  <a:satMod val="300000"/>
                </a:srgbClr>
              </a:gs>
              <a:gs pos="100000">
                <a:srgbClr val="7F93AE">
                  <a:tint val="15000"/>
                  <a:satMod val="350000"/>
                </a:srgbClr>
              </a:gs>
            </a:gsLst>
            <a:lin ang="16200000" scaled="1"/>
          </a:gradFill>
          <a:ln w="9525" cap="flat" cmpd="sng" algn="ctr">
            <a:solidFill>
              <a:srgbClr val="7F93AE">
                <a:shade val="95000"/>
                <a:satMod val="105000"/>
              </a:srgbClr>
            </a:solidFill>
            <a:prstDash val="solid"/>
            <a:tailEnd type="triangle"/>
          </a:ln>
          <a:effectLst>
            <a:outerShdw blurRad="40000" dist="20000" dir="5400000" rotWithShape="0">
              <a:srgbClr val="000000">
                <a:alpha val="38000"/>
              </a:srgbClr>
            </a:outerShdw>
          </a:effectLst>
        </p:spPr>
      </p:cxnSp>
      <p:cxnSp>
        <p:nvCxnSpPr>
          <p:cNvPr id="9" name="Straight Connector 8">
            <a:extLst>
              <a:ext uri="{FF2B5EF4-FFF2-40B4-BE49-F238E27FC236}">
                <a16:creationId xmlns:a16="http://schemas.microsoft.com/office/drawing/2014/main" id="{019CDF88-521C-7261-B3A5-6D8799459302}"/>
              </a:ext>
            </a:extLst>
          </p:cNvPr>
          <p:cNvCxnSpPr/>
          <p:nvPr/>
        </p:nvCxnSpPr>
        <p:spPr>
          <a:xfrm>
            <a:off x="5941991" y="2691965"/>
            <a:ext cx="0" cy="3669275"/>
          </a:xfrm>
          <a:prstGeom prst="line">
            <a:avLst/>
          </a:prstGeom>
          <a:noFill/>
          <a:ln w="9525" cap="flat" cmpd="sng" algn="ctr">
            <a:solidFill>
              <a:srgbClr val="0072B6">
                <a:shade val="95000"/>
                <a:satMod val="105000"/>
              </a:srgbClr>
            </a:solidFill>
            <a:prstDash val="solid"/>
          </a:ln>
          <a:effectLst/>
        </p:spPr>
      </p:cxnSp>
      <p:sp>
        <p:nvSpPr>
          <p:cNvPr id="10" name="Content Placeholder 6">
            <a:extLst>
              <a:ext uri="{FF2B5EF4-FFF2-40B4-BE49-F238E27FC236}">
                <a16:creationId xmlns:a16="http://schemas.microsoft.com/office/drawing/2014/main" id="{1A1C49DF-3F58-BC25-3CC0-034AAE9181C6}"/>
              </a:ext>
            </a:extLst>
          </p:cNvPr>
          <p:cNvSpPr txBox="1">
            <a:spLocks/>
          </p:cNvSpPr>
          <p:nvPr/>
        </p:nvSpPr>
        <p:spPr>
          <a:xfrm>
            <a:off x="1393877" y="3527896"/>
            <a:ext cx="4548114" cy="19974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accent1">
                    <a:lumMod val="50000"/>
                  </a:schemeClr>
                </a:solidFill>
              </a:rPr>
              <a:t>Inclusive climate: need to be </a:t>
            </a:r>
            <a:r>
              <a:rPr lang="en-US" sz="1800" b="1" u="sng" dirty="0">
                <a:solidFill>
                  <a:schemeClr val="accent1">
                    <a:lumMod val="50000"/>
                  </a:schemeClr>
                </a:solidFill>
              </a:rPr>
              <a:t>authentic</a:t>
            </a:r>
          </a:p>
          <a:p>
            <a:r>
              <a:rPr lang="en-US" sz="1800" dirty="0">
                <a:solidFill>
                  <a:schemeClr val="accent1">
                    <a:lumMod val="50000"/>
                  </a:schemeClr>
                </a:solidFill>
              </a:rPr>
              <a:t>Show self-concepts (e.g., traits, opinions) and remain true to oneself </a:t>
            </a:r>
          </a:p>
          <a:p>
            <a:r>
              <a:rPr lang="en-US" sz="1700" dirty="0">
                <a:solidFill>
                  <a:schemeClr val="accent1">
                    <a:lumMod val="50000"/>
                  </a:schemeClr>
                </a:solidFill>
              </a:rPr>
              <a:t>Individuals’ unique characteristics are appreciated and seen as valuable and required for group success </a:t>
            </a:r>
            <a:r>
              <a:rPr lang="en-US" sz="1403" dirty="0">
                <a:solidFill>
                  <a:schemeClr val="accent1">
                    <a:lumMod val="50000"/>
                  </a:schemeClr>
                </a:solidFill>
              </a:rPr>
              <a:t>(Shore et al., 2011)</a:t>
            </a:r>
          </a:p>
        </p:txBody>
      </p:sp>
      <p:sp>
        <p:nvSpPr>
          <p:cNvPr id="11" name="Content Placeholder 7">
            <a:extLst>
              <a:ext uri="{FF2B5EF4-FFF2-40B4-BE49-F238E27FC236}">
                <a16:creationId xmlns:a16="http://schemas.microsoft.com/office/drawing/2014/main" id="{FD808BBB-2DCF-A41D-A218-4C4CBCF4D20E}"/>
              </a:ext>
            </a:extLst>
          </p:cNvPr>
          <p:cNvSpPr txBox="1">
            <a:spLocks/>
          </p:cNvSpPr>
          <p:nvPr/>
        </p:nvSpPr>
        <p:spPr>
          <a:xfrm>
            <a:off x="6564168" y="3544107"/>
            <a:ext cx="4589462" cy="19971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accent1">
                    <a:lumMod val="50000"/>
                  </a:schemeClr>
                </a:solidFill>
              </a:rPr>
              <a:t>Inclusive climate: need to </a:t>
            </a:r>
            <a:r>
              <a:rPr lang="en-US" sz="1800" b="1" u="sng" dirty="0">
                <a:solidFill>
                  <a:schemeClr val="accent1">
                    <a:lumMod val="50000"/>
                  </a:schemeClr>
                </a:solidFill>
              </a:rPr>
              <a:t>belong</a:t>
            </a:r>
          </a:p>
          <a:p>
            <a:r>
              <a:rPr lang="en-US" sz="1800" dirty="0">
                <a:solidFill>
                  <a:schemeClr val="accent1">
                    <a:lumMod val="50000"/>
                  </a:schemeClr>
                </a:solidFill>
              </a:rPr>
              <a:t>Form and maintain strong and stable relationships</a:t>
            </a:r>
          </a:p>
          <a:p>
            <a:r>
              <a:rPr lang="en-US" sz="1800" dirty="0">
                <a:solidFill>
                  <a:schemeClr val="accent1">
                    <a:lumMod val="50000"/>
                  </a:schemeClr>
                </a:solidFill>
              </a:rPr>
              <a:t>Individuals treated as an insider when they conform to the dominant norms of the culture </a:t>
            </a:r>
            <a:r>
              <a:rPr lang="en-US" sz="1403" dirty="0">
                <a:solidFill>
                  <a:schemeClr val="accent1">
                    <a:lumMod val="50000"/>
                  </a:schemeClr>
                </a:solidFill>
              </a:rPr>
              <a:t>(Shore, et al., 2011)</a:t>
            </a:r>
          </a:p>
        </p:txBody>
      </p:sp>
      <p:sp>
        <p:nvSpPr>
          <p:cNvPr id="12" name="TextBox 11">
            <a:extLst>
              <a:ext uri="{FF2B5EF4-FFF2-40B4-BE49-F238E27FC236}">
                <a16:creationId xmlns:a16="http://schemas.microsoft.com/office/drawing/2014/main" id="{46FC2E4A-6626-5E12-18FA-0DE635B97E94}"/>
              </a:ext>
            </a:extLst>
          </p:cNvPr>
          <p:cNvSpPr txBox="1"/>
          <p:nvPr/>
        </p:nvSpPr>
        <p:spPr>
          <a:xfrm>
            <a:off x="1393877" y="5655146"/>
            <a:ext cx="4678850" cy="369332"/>
          </a:xfrm>
          <a:prstGeom prst="rect">
            <a:avLst/>
          </a:prstGeom>
          <a:noFill/>
        </p:spPr>
        <p:txBody>
          <a:bodyPr wrap="square" rtlCol="0">
            <a:spAutoFit/>
          </a:bodyPr>
          <a:lstStyle/>
          <a:p>
            <a:r>
              <a:rPr lang="en-US" sz="1800" dirty="0">
                <a:solidFill>
                  <a:schemeClr val="accent1">
                    <a:lumMod val="50000"/>
                  </a:schemeClr>
                </a:solidFill>
                <a:cs typeface="Arial" panose="020B0604020202020204" pitchFamily="34" charset="0"/>
              </a:rPr>
              <a:t>Prior literature: </a:t>
            </a:r>
            <a:r>
              <a:rPr lang="en-US" sz="1800" u="sng" dirty="0">
                <a:solidFill>
                  <a:schemeClr val="accent1">
                    <a:lumMod val="50000"/>
                  </a:schemeClr>
                </a:solidFill>
                <a:cs typeface="Arial" panose="020B0604020202020204" pitchFamily="34" charset="0"/>
              </a:rPr>
              <a:t>reduce</a:t>
            </a:r>
            <a:r>
              <a:rPr lang="en-US" sz="1800" dirty="0">
                <a:solidFill>
                  <a:schemeClr val="accent1">
                    <a:lumMod val="50000"/>
                  </a:schemeClr>
                </a:solidFill>
                <a:cs typeface="Arial" panose="020B0604020202020204" pitchFamily="34" charset="0"/>
              </a:rPr>
              <a:t> conformity behavior </a:t>
            </a:r>
            <a:endParaRPr lang="nl-NL" sz="1800" dirty="0">
              <a:solidFill>
                <a:schemeClr val="accent1">
                  <a:lumMod val="50000"/>
                </a:schemeClr>
              </a:solidFill>
              <a:cs typeface="Arial" panose="020B0604020202020204" pitchFamily="34" charset="0"/>
            </a:endParaRPr>
          </a:p>
        </p:txBody>
      </p:sp>
      <p:sp>
        <p:nvSpPr>
          <p:cNvPr id="13" name="TextBox 12">
            <a:extLst>
              <a:ext uri="{FF2B5EF4-FFF2-40B4-BE49-F238E27FC236}">
                <a16:creationId xmlns:a16="http://schemas.microsoft.com/office/drawing/2014/main" id="{7D6F4DDB-3886-AF18-38A5-D0A024209C2D}"/>
              </a:ext>
            </a:extLst>
          </p:cNvPr>
          <p:cNvSpPr txBox="1"/>
          <p:nvPr/>
        </p:nvSpPr>
        <p:spPr>
          <a:xfrm>
            <a:off x="6564168" y="5655146"/>
            <a:ext cx="4841928" cy="369332"/>
          </a:xfrm>
          <a:prstGeom prst="rect">
            <a:avLst/>
          </a:prstGeom>
          <a:noFill/>
        </p:spPr>
        <p:txBody>
          <a:bodyPr wrap="square" rtlCol="0">
            <a:spAutoFit/>
          </a:bodyPr>
          <a:lstStyle/>
          <a:p>
            <a:r>
              <a:rPr lang="en-US" sz="1800" dirty="0">
                <a:solidFill>
                  <a:schemeClr val="accent1">
                    <a:lumMod val="50000"/>
                  </a:schemeClr>
                </a:solidFill>
                <a:cs typeface="Arial" panose="020B0604020202020204" pitchFamily="34" charset="0"/>
              </a:rPr>
              <a:t>Prior literature: </a:t>
            </a:r>
            <a:r>
              <a:rPr lang="en-US" sz="1800" u="sng" dirty="0">
                <a:solidFill>
                  <a:schemeClr val="accent1">
                    <a:lumMod val="50000"/>
                  </a:schemeClr>
                </a:solidFill>
                <a:cs typeface="Arial" panose="020B0604020202020204" pitchFamily="34" charset="0"/>
              </a:rPr>
              <a:t>increase</a:t>
            </a:r>
            <a:r>
              <a:rPr lang="en-US" sz="1800" dirty="0">
                <a:solidFill>
                  <a:schemeClr val="accent1">
                    <a:lumMod val="50000"/>
                  </a:schemeClr>
                </a:solidFill>
                <a:cs typeface="Arial" panose="020B0604020202020204" pitchFamily="34" charset="0"/>
              </a:rPr>
              <a:t> conformity behavior</a:t>
            </a:r>
            <a:endParaRPr lang="nl-NL" sz="1800" dirty="0">
              <a:solidFill>
                <a:schemeClr val="accent1">
                  <a:lumMod val="50000"/>
                </a:schemeClr>
              </a:solidFill>
              <a:cs typeface="Arial" panose="020B0604020202020204" pitchFamily="34" charset="0"/>
            </a:endParaRPr>
          </a:p>
        </p:txBody>
      </p:sp>
      <p:pic>
        <p:nvPicPr>
          <p:cNvPr id="15" name="Picture 14">
            <a:extLst>
              <a:ext uri="{FF2B5EF4-FFF2-40B4-BE49-F238E27FC236}">
                <a16:creationId xmlns:a16="http://schemas.microsoft.com/office/drawing/2014/main" id="{30D69483-F825-20B6-CA15-E39B1425EC15}"/>
              </a:ext>
            </a:extLst>
          </p:cNvPr>
          <p:cNvPicPr>
            <a:picLocks noChangeAspect="1"/>
          </p:cNvPicPr>
          <p:nvPr/>
        </p:nvPicPr>
        <p:blipFill rotWithShape="1">
          <a:blip r:embed="rId5"/>
          <a:srcRect l="23065" t="27771" r="23064" b="41620"/>
          <a:stretch/>
        </p:blipFill>
        <p:spPr>
          <a:xfrm>
            <a:off x="1315344" y="908215"/>
            <a:ext cx="3945193" cy="1260933"/>
          </a:xfrm>
          <a:prstGeom prst="rect">
            <a:avLst/>
          </a:prstGeom>
          <a:ln>
            <a:noFill/>
          </a:ln>
          <a:effectLst>
            <a:softEdge rad="112500"/>
          </a:effectLst>
        </p:spPr>
      </p:pic>
      <p:sp>
        <p:nvSpPr>
          <p:cNvPr id="16" name="TextBox 15">
            <a:extLst>
              <a:ext uri="{FF2B5EF4-FFF2-40B4-BE49-F238E27FC236}">
                <a16:creationId xmlns:a16="http://schemas.microsoft.com/office/drawing/2014/main" id="{08B03837-3F07-1C47-53E5-A50F9BB19276}"/>
              </a:ext>
            </a:extLst>
          </p:cNvPr>
          <p:cNvSpPr txBox="1"/>
          <p:nvPr/>
        </p:nvSpPr>
        <p:spPr>
          <a:xfrm>
            <a:off x="1471453" y="2044979"/>
            <a:ext cx="3282178" cy="215444"/>
          </a:xfrm>
          <a:prstGeom prst="rect">
            <a:avLst/>
          </a:prstGeom>
          <a:noFill/>
        </p:spPr>
        <p:txBody>
          <a:bodyPr wrap="square" rtlCol="0">
            <a:spAutoFit/>
          </a:bodyPr>
          <a:lstStyle/>
          <a:p>
            <a:r>
              <a:rPr lang="en-US" sz="800" dirty="0"/>
              <a:t>Source: Gallup, 3 Requirements for a Diverse and Inclusive Culture, 2018</a:t>
            </a:r>
            <a:endParaRPr lang="nl-NL" sz="800" dirty="0"/>
          </a:p>
        </p:txBody>
      </p:sp>
      <p:pic>
        <p:nvPicPr>
          <p:cNvPr id="18" name="Picture 17">
            <a:extLst>
              <a:ext uri="{FF2B5EF4-FFF2-40B4-BE49-F238E27FC236}">
                <a16:creationId xmlns:a16="http://schemas.microsoft.com/office/drawing/2014/main" id="{A9EB4027-67C7-B862-95BA-4EB4BAE2CA10}"/>
              </a:ext>
            </a:extLst>
          </p:cNvPr>
          <p:cNvPicPr>
            <a:picLocks noChangeAspect="1"/>
          </p:cNvPicPr>
          <p:nvPr/>
        </p:nvPicPr>
        <p:blipFill rotWithShape="1">
          <a:blip r:embed="rId6"/>
          <a:srcRect l="11617" t="66752" r="39018" b="17788"/>
          <a:stretch/>
        </p:blipFill>
        <p:spPr>
          <a:xfrm>
            <a:off x="6500991" y="1033861"/>
            <a:ext cx="5439498" cy="958268"/>
          </a:xfrm>
          <a:prstGeom prst="rect">
            <a:avLst/>
          </a:prstGeom>
          <a:ln>
            <a:noFill/>
          </a:ln>
          <a:effectLst>
            <a:softEdge rad="112500"/>
          </a:effectLst>
        </p:spPr>
      </p:pic>
      <p:sp>
        <p:nvSpPr>
          <p:cNvPr id="19" name="TextBox 18">
            <a:extLst>
              <a:ext uri="{FF2B5EF4-FFF2-40B4-BE49-F238E27FC236}">
                <a16:creationId xmlns:a16="http://schemas.microsoft.com/office/drawing/2014/main" id="{9FD1D02F-E975-2504-F6B5-3190B7AD415F}"/>
              </a:ext>
            </a:extLst>
          </p:cNvPr>
          <p:cNvSpPr txBox="1"/>
          <p:nvPr/>
        </p:nvSpPr>
        <p:spPr>
          <a:xfrm>
            <a:off x="7910669" y="1994889"/>
            <a:ext cx="3282178" cy="338554"/>
          </a:xfrm>
          <a:prstGeom prst="rect">
            <a:avLst/>
          </a:prstGeom>
          <a:noFill/>
        </p:spPr>
        <p:txBody>
          <a:bodyPr wrap="square" rtlCol="0">
            <a:spAutoFit/>
          </a:bodyPr>
          <a:lstStyle/>
          <a:p>
            <a:r>
              <a:rPr lang="en-US" sz="800" dirty="0"/>
              <a:t>Source: </a:t>
            </a:r>
            <a:r>
              <a:rPr lang="en-US" sz="800" dirty="0">
                <a:hlinkClick r:id="rId7"/>
              </a:rPr>
              <a:t>https://www.inhersight.com/blog/diversity/groupthink</a:t>
            </a:r>
            <a:endParaRPr lang="en-US" sz="800" dirty="0"/>
          </a:p>
          <a:p>
            <a:endParaRPr lang="nl-NL" sz="800" dirty="0"/>
          </a:p>
        </p:txBody>
      </p:sp>
      <p:cxnSp>
        <p:nvCxnSpPr>
          <p:cNvPr id="20" name="Straight Connector 19">
            <a:extLst>
              <a:ext uri="{FF2B5EF4-FFF2-40B4-BE49-F238E27FC236}">
                <a16:creationId xmlns:a16="http://schemas.microsoft.com/office/drawing/2014/main" id="{10C84630-A704-7DC3-378B-9EAB5639396F}"/>
              </a:ext>
            </a:extLst>
          </p:cNvPr>
          <p:cNvCxnSpPr>
            <a:cxnSpLocks/>
          </p:cNvCxnSpPr>
          <p:nvPr/>
        </p:nvCxnSpPr>
        <p:spPr>
          <a:xfrm>
            <a:off x="8118172" y="1729627"/>
            <a:ext cx="1224136"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4BFB176-E3C2-A312-6E33-688488DEF03D}"/>
              </a:ext>
            </a:extLst>
          </p:cNvPr>
          <p:cNvCxnSpPr>
            <a:cxnSpLocks/>
          </p:cNvCxnSpPr>
          <p:nvPr/>
        </p:nvCxnSpPr>
        <p:spPr>
          <a:xfrm>
            <a:off x="9797259" y="1729627"/>
            <a:ext cx="936104"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0D46A5-8133-02EC-6519-9ED8FC663D2D}"/>
              </a:ext>
            </a:extLst>
          </p:cNvPr>
          <p:cNvCxnSpPr>
            <a:cxnSpLocks/>
          </p:cNvCxnSpPr>
          <p:nvPr/>
        </p:nvCxnSpPr>
        <p:spPr>
          <a:xfrm>
            <a:off x="2355872" y="1992129"/>
            <a:ext cx="1795529"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57CC1ED-5EE3-AE2A-C767-F6BC45BC0756}"/>
              </a:ext>
            </a:extLst>
          </p:cNvPr>
          <p:cNvCxnSpPr>
            <a:cxnSpLocks/>
          </p:cNvCxnSpPr>
          <p:nvPr/>
        </p:nvCxnSpPr>
        <p:spPr>
          <a:xfrm>
            <a:off x="2450269" y="1558139"/>
            <a:ext cx="1296144"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539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6"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95D433-DCCE-B755-90F7-48A7B4FD278B}"/>
              </a:ext>
            </a:extLst>
          </p:cNvPr>
          <p:cNvSpPr>
            <a:spLocks noGrp="1"/>
          </p:cNvSpPr>
          <p:nvPr>
            <p:ph type="title"/>
          </p:nvPr>
        </p:nvSpPr>
        <p:spPr>
          <a:xfrm>
            <a:off x="3830123" y="501837"/>
            <a:ext cx="10018130" cy="647246"/>
          </a:xfrm>
        </p:spPr>
        <p:txBody>
          <a:bodyPr>
            <a:normAutofit/>
          </a:bodyPr>
          <a:lstStyle/>
          <a:p>
            <a:r>
              <a:rPr lang="en-US" sz="3200" dirty="0">
                <a:solidFill>
                  <a:srgbClr val="B85E5C"/>
                </a:solidFill>
              </a:rPr>
              <a:t>Theory &amp; Hypotheses </a:t>
            </a:r>
            <a:endParaRPr lang="nl-NL" sz="3200" i="1" dirty="0">
              <a:solidFill>
                <a:srgbClr val="B85E5C"/>
              </a:solidFill>
            </a:endParaRPr>
          </a:p>
        </p:txBody>
      </p:sp>
      <p:pic>
        <p:nvPicPr>
          <p:cNvPr id="17" name="Graphic 16" descr="Badge outline">
            <a:extLst>
              <a:ext uri="{FF2B5EF4-FFF2-40B4-BE49-F238E27FC236}">
                <a16:creationId xmlns:a16="http://schemas.microsoft.com/office/drawing/2014/main" id="{F156ACF6-2929-63D6-64A1-95020E24EE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1995" y="272711"/>
            <a:ext cx="647246" cy="647246"/>
          </a:xfrm>
          <a:prstGeom prst="rect">
            <a:avLst/>
          </a:prstGeom>
        </p:spPr>
      </p:pic>
      <p:sp>
        <p:nvSpPr>
          <p:cNvPr id="25" name="TextBox 24">
            <a:extLst>
              <a:ext uri="{FF2B5EF4-FFF2-40B4-BE49-F238E27FC236}">
                <a16:creationId xmlns:a16="http://schemas.microsoft.com/office/drawing/2014/main" id="{B71CC979-5BB4-CDD4-5DAE-110ABD380384}"/>
              </a:ext>
            </a:extLst>
          </p:cNvPr>
          <p:cNvSpPr txBox="1"/>
          <p:nvPr/>
        </p:nvSpPr>
        <p:spPr>
          <a:xfrm>
            <a:off x="1086935" y="1350932"/>
            <a:ext cx="10018130" cy="1948226"/>
          </a:xfrm>
          <a:prstGeom prst="rect">
            <a:avLst/>
          </a:prstGeom>
          <a:noFill/>
        </p:spPr>
        <p:txBody>
          <a:bodyPr wrap="square">
            <a:spAutoFit/>
          </a:bodyPr>
          <a:lstStyle/>
          <a:p>
            <a:pPr marL="285750" indent="-285750">
              <a:lnSpc>
                <a:spcPct val="90000"/>
              </a:lnSpc>
              <a:buFont typeface="Wingdings" panose="05000000000000000000" pitchFamily="2" charset="2"/>
              <a:buChar char="§"/>
            </a:pPr>
            <a:r>
              <a:rPr lang="en-US" sz="1600" dirty="0">
                <a:solidFill>
                  <a:schemeClr val="accent1">
                    <a:lumMod val="50000"/>
                  </a:schemeClr>
                </a:solidFill>
                <a:latin typeface="Palatino"/>
              </a:rPr>
              <a:t>Auditors’ tendency to conform may also be driven by their </a:t>
            </a:r>
            <a:r>
              <a:rPr lang="en-US" sz="1600" b="1" i="1" dirty="0">
                <a:solidFill>
                  <a:schemeClr val="accent1">
                    <a:lumMod val="50000"/>
                  </a:schemeClr>
                </a:solidFill>
                <a:latin typeface="Palatino"/>
              </a:rPr>
              <a:t>deficit</a:t>
            </a:r>
            <a:r>
              <a:rPr lang="en-US" sz="1600" dirty="0">
                <a:solidFill>
                  <a:schemeClr val="accent1">
                    <a:lumMod val="50000"/>
                  </a:schemeClr>
                </a:solidFill>
                <a:latin typeface="Palatino"/>
              </a:rPr>
              <a:t> needs</a:t>
            </a:r>
          </a:p>
          <a:p>
            <a:pPr marL="742950" lvl="1" indent="-285750">
              <a:lnSpc>
                <a:spcPct val="90000"/>
              </a:lnSpc>
              <a:buFont typeface="Wingdings" panose="05000000000000000000" pitchFamily="2" charset="2"/>
              <a:buChar char="§"/>
            </a:pPr>
            <a:r>
              <a:rPr lang="en-US" sz="1400" dirty="0">
                <a:solidFill>
                  <a:schemeClr val="accent1">
                    <a:lumMod val="50000"/>
                  </a:schemeClr>
                </a:solidFill>
                <a:latin typeface="Palatino"/>
              </a:rPr>
              <a:t>individuals must first satisfy lower-level deficit needs before progressing to meet higher-level growth needs                                                     </a:t>
            </a:r>
            <a:r>
              <a:rPr lang="en-US" sz="1200" dirty="0">
                <a:solidFill>
                  <a:schemeClr val="accent1">
                    <a:lumMod val="50000"/>
                  </a:schemeClr>
                </a:solidFill>
                <a:latin typeface="Palatino"/>
              </a:rPr>
              <a:t>(Maslow et al.1998; see also, Griffith et al., 2022) </a:t>
            </a:r>
          </a:p>
          <a:p>
            <a:pPr marL="285750" indent="-285750">
              <a:lnSpc>
                <a:spcPct val="90000"/>
              </a:lnSpc>
              <a:buFont typeface="Wingdings" panose="05000000000000000000" pitchFamily="2" charset="2"/>
              <a:buChar char="§"/>
            </a:pPr>
            <a:r>
              <a:rPr lang="en-US" sz="1600" dirty="0">
                <a:solidFill>
                  <a:schemeClr val="accent1">
                    <a:lumMod val="50000"/>
                  </a:schemeClr>
                </a:solidFill>
                <a:latin typeface="Palatino"/>
              </a:rPr>
              <a:t>When authenticity is emphasized, yet need for belongingness is not fulfilled: </a:t>
            </a:r>
          </a:p>
          <a:p>
            <a:pPr marL="0" indent="0">
              <a:lnSpc>
                <a:spcPct val="90000"/>
              </a:lnSpc>
              <a:buNone/>
            </a:pPr>
            <a:r>
              <a:rPr lang="en-US" sz="1400" dirty="0">
                <a:solidFill>
                  <a:schemeClr val="accent1">
                    <a:lumMod val="50000"/>
                  </a:schemeClr>
                </a:solidFill>
                <a:latin typeface="Palatino"/>
                <a:sym typeface="Wingdings" panose="05000000000000000000" pitchFamily="2" charset="2"/>
              </a:rPr>
              <a:t>         desire to fit in </a:t>
            </a:r>
            <a:endParaRPr lang="en-US" sz="1400" dirty="0">
              <a:solidFill>
                <a:schemeClr val="accent1">
                  <a:lumMod val="50000"/>
                </a:schemeClr>
              </a:solidFill>
              <a:latin typeface="Palatino"/>
            </a:endParaRPr>
          </a:p>
          <a:p>
            <a:pPr marL="0" indent="0">
              <a:lnSpc>
                <a:spcPct val="90000"/>
              </a:lnSpc>
              <a:buNone/>
            </a:pPr>
            <a:r>
              <a:rPr lang="en-US" sz="1400" dirty="0">
                <a:solidFill>
                  <a:schemeClr val="accent1">
                    <a:lumMod val="50000"/>
                  </a:schemeClr>
                </a:solidFill>
                <a:latin typeface="Palatino"/>
                <a:sym typeface="Wingdings" panose="05000000000000000000" pitchFamily="2" charset="2"/>
              </a:rPr>
              <a:t>         ‘regulated’ or ‘bounded’ authenticity</a:t>
            </a:r>
          </a:p>
          <a:p>
            <a:pPr marL="0" indent="0">
              <a:lnSpc>
                <a:spcPct val="90000"/>
              </a:lnSpc>
              <a:buNone/>
            </a:pPr>
            <a:r>
              <a:rPr lang="en-US" sz="1400" dirty="0">
                <a:solidFill>
                  <a:schemeClr val="accent1">
                    <a:lumMod val="50000"/>
                  </a:schemeClr>
                </a:solidFill>
                <a:latin typeface="Palatino"/>
                <a:sym typeface="Wingdings" panose="05000000000000000000" pitchFamily="2" charset="2"/>
              </a:rPr>
              <a:t>         conform to majority </a:t>
            </a:r>
          </a:p>
          <a:p>
            <a:pPr marL="285750" indent="-285750">
              <a:lnSpc>
                <a:spcPct val="90000"/>
              </a:lnSpc>
              <a:buFont typeface="Wingdings" panose="05000000000000000000" pitchFamily="2" charset="2"/>
              <a:buChar char="§"/>
            </a:pPr>
            <a:r>
              <a:rPr lang="en-US" sz="1600" dirty="0">
                <a:solidFill>
                  <a:schemeClr val="accent1">
                    <a:lumMod val="50000"/>
                  </a:schemeClr>
                </a:solidFill>
                <a:latin typeface="Palatino"/>
                <a:sym typeface="Wingdings" panose="05000000000000000000" pitchFamily="2" charset="2"/>
              </a:rPr>
              <a:t>When need for belongingness is fulfilled, then able to progress to self-actualization:</a:t>
            </a:r>
          </a:p>
          <a:p>
            <a:pPr marL="0" indent="0">
              <a:lnSpc>
                <a:spcPct val="90000"/>
              </a:lnSpc>
              <a:buNone/>
            </a:pPr>
            <a:r>
              <a:rPr lang="en-US" sz="1400" dirty="0">
                <a:solidFill>
                  <a:schemeClr val="accent1">
                    <a:lumMod val="50000"/>
                  </a:schemeClr>
                </a:solidFill>
                <a:latin typeface="Palatino"/>
                <a:sym typeface="Wingdings" panose="05000000000000000000" pitchFamily="2" charset="2"/>
              </a:rPr>
              <a:t>         more confident in / comfortable with challenging the majority’s viewpoint </a:t>
            </a:r>
            <a:endParaRPr lang="en-US" sz="1400" b="1" i="1" dirty="0">
              <a:solidFill>
                <a:schemeClr val="accent1">
                  <a:lumMod val="50000"/>
                </a:schemeClr>
              </a:solidFill>
              <a:latin typeface="Palatino"/>
            </a:endParaRPr>
          </a:p>
        </p:txBody>
      </p:sp>
      <p:pic>
        <p:nvPicPr>
          <p:cNvPr id="26" name="Picture 25" descr="Shape, polygon&#10;&#10;Description automatically generated">
            <a:extLst>
              <a:ext uri="{FF2B5EF4-FFF2-40B4-BE49-F238E27FC236}">
                <a16:creationId xmlns:a16="http://schemas.microsoft.com/office/drawing/2014/main" id="{B38BA6A9-8F49-A61D-A6A1-0FB008265749}"/>
              </a:ext>
            </a:extLst>
          </p:cNvPr>
          <p:cNvPicPr>
            <a:picLocks noChangeAspect="1"/>
          </p:cNvPicPr>
          <p:nvPr/>
        </p:nvPicPr>
        <p:blipFill rotWithShape="1">
          <a:blip r:embed="rId5"/>
          <a:srcRect l="5995" r="4771" b="-2"/>
          <a:stretch/>
        </p:blipFill>
        <p:spPr>
          <a:xfrm>
            <a:off x="3628103" y="3211420"/>
            <a:ext cx="3702154" cy="3588802"/>
          </a:xfrm>
          <a:prstGeom prst="rect">
            <a:avLst/>
          </a:prstGeom>
        </p:spPr>
      </p:pic>
      <p:sp>
        <p:nvSpPr>
          <p:cNvPr id="28" name="Oval 27">
            <a:extLst>
              <a:ext uri="{FF2B5EF4-FFF2-40B4-BE49-F238E27FC236}">
                <a16:creationId xmlns:a16="http://schemas.microsoft.com/office/drawing/2014/main" id="{FDBDB11F-63E8-67DC-36DE-3EC05245734D}"/>
              </a:ext>
            </a:extLst>
          </p:cNvPr>
          <p:cNvSpPr/>
          <p:nvPr/>
        </p:nvSpPr>
        <p:spPr>
          <a:xfrm>
            <a:off x="5274964" y="4926384"/>
            <a:ext cx="1466683" cy="608649"/>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42"/>
          </a:p>
        </p:txBody>
      </p:sp>
      <p:sp>
        <p:nvSpPr>
          <p:cNvPr id="29" name="Oval 28">
            <a:extLst>
              <a:ext uri="{FF2B5EF4-FFF2-40B4-BE49-F238E27FC236}">
                <a16:creationId xmlns:a16="http://schemas.microsoft.com/office/drawing/2014/main" id="{0A6B7D41-5F3C-EBC2-58ED-3E0386FCEFBF}"/>
              </a:ext>
            </a:extLst>
          </p:cNvPr>
          <p:cNvSpPr/>
          <p:nvPr/>
        </p:nvSpPr>
        <p:spPr>
          <a:xfrm>
            <a:off x="4619449" y="3501007"/>
            <a:ext cx="1719462" cy="688194"/>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42"/>
          </a:p>
        </p:txBody>
      </p:sp>
      <p:sp>
        <p:nvSpPr>
          <p:cNvPr id="30" name="TextBox 29">
            <a:extLst>
              <a:ext uri="{FF2B5EF4-FFF2-40B4-BE49-F238E27FC236}">
                <a16:creationId xmlns:a16="http://schemas.microsoft.com/office/drawing/2014/main" id="{45AC080F-C9EE-AFA1-5127-8D99DE7900D4}"/>
              </a:ext>
            </a:extLst>
          </p:cNvPr>
          <p:cNvSpPr txBox="1"/>
          <p:nvPr/>
        </p:nvSpPr>
        <p:spPr>
          <a:xfrm>
            <a:off x="6405445" y="3615119"/>
            <a:ext cx="1719461" cy="307777"/>
          </a:xfrm>
          <a:prstGeom prst="rect">
            <a:avLst/>
          </a:prstGeom>
          <a:noFill/>
        </p:spPr>
        <p:txBody>
          <a:bodyPr wrap="square" rtlCol="0">
            <a:spAutoFit/>
          </a:bodyPr>
          <a:lstStyle/>
          <a:p>
            <a:r>
              <a:rPr lang="en-US" sz="1400" dirty="0">
                <a:solidFill>
                  <a:srgbClr val="92D050"/>
                </a:solidFill>
              </a:rPr>
              <a:t>authenticity</a:t>
            </a:r>
            <a:endParaRPr lang="nl-BE" sz="1400" dirty="0">
              <a:solidFill>
                <a:srgbClr val="92D050"/>
              </a:solidFill>
            </a:endParaRPr>
          </a:p>
        </p:txBody>
      </p:sp>
      <p:sp>
        <p:nvSpPr>
          <p:cNvPr id="31" name="TextBox 30">
            <a:extLst>
              <a:ext uri="{FF2B5EF4-FFF2-40B4-BE49-F238E27FC236}">
                <a16:creationId xmlns:a16="http://schemas.microsoft.com/office/drawing/2014/main" id="{4521D5C8-642B-BFB0-7805-7E341C5053FF}"/>
              </a:ext>
            </a:extLst>
          </p:cNvPr>
          <p:cNvSpPr txBox="1"/>
          <p:nvPr/>
        </p:nvSpPr>
        <p:spPr>
          <a:xfrm>
            <a:off x="6786849" y="5005436"/>
            <a:ext cx="1849119" cy="375809"/>
          </a:xfrm>
          <a:prstGeom prst="rect">
            <a:avLst/>
          </a:prstGeom>
          <a:noFill/>
        </p:spPr>
        <p:txBody>
          <a:bodyPr wrap="square" rtlCol="0">
            <a:spAutoFit/>
          </a:bodyPr>
          <a:lstStyle/>
          <a:p>
            <a:r>
              <a:rPr lang="en-US" sz="1842" b="1" dirty="0">
                <a:solidFill>
                  <a:srgbClr val="0070C0"/>
                </a:solidFill>
              </a:rPr>
              <a:t>belongingness</a:t>
            </a:r>
            <a:endParaRPr lang="nl-BE" sz="1842" b="1" dirty="0">
              <a:solidFill>
                <a:srgbClr val="0070C0"/>
              </a:solidFill>
            </a:endParaRPr>
          </a:p>
        </p:txBody>
      </p:sp>
    </p:spTree>
    <p:extLst>
      <p:ext uri="{BB962C8B-B14F-4D97-AF65-F5344CB8AC3E}">
        <p14:creationId xmlns:p14="http://schemas.microsoft.com/office/powerpoint/2010/main" val="50103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phic 16" descr="Badge outline">
            <a:extLst>
              <a:ext uri="{FF2B5EF4-FFF2-40B4-BE49-F238E27FC236}">
                <a16:creationId xmlns:a16="http://schemas.microsoft.com/office/drawing/2014/main" id="{F156ACF6-2929-63D6-64A1-95020E24EE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1995" y="272711"/>
            <a:ext cx="647246" cy="647246"/>
          </a:xfrm>
          <a:prstGeom prst="rect">
            <a:avLst/>
          </a:prstGeom>
        </p:spPr>
      </p:pic>
      <p:sp>
        <p:nvSpPr>
          <p:cNvPr id="14" name="Content Placeholder 2">
            <a:extLst>
              <a:ext uri="{FF2B5EF4-FFF2-40B4-BE49-F238E27FC236}">
                <a16:creationId xmlns:a16="http://schemas.microsoft.com/office/drawing/2014/main" id="{6E9D610D-6C48-5D3D-5E37-FAC446E9BF34}"/>
              </a:ext>
            </a:extLst>
          </p:cNvPr>
          <p:cNvSpPr>
            <a:spLocks noGrp="1"/>
          </p:cNvSpPr>
          <p:nvPr>
            <p:ph idx="1"/>
          </p:nvPr>
        </p:nvSpPr>
        <p:spPr>
          <a:xfrm>
            <a:off x="838200" y="2368147"/>
            <a:ext cx="10515600" cy="4351338"/>
          </a:xfrm>
        </p:spPr>
        <p:txBody>
          <a:bodyPr>
            <a:normAutofit/>
          </a:bodyPr>
          <a:lstStyle/>
          <a:p>
            <a:pPr>
              <a:buFont typeface="Wingdings" panose="05000000000000000000" pitchFamily="2" charset="2"/>
              <a:buChar char="§"/>
            </a:pPr>
            <a:r>
              <a:rPr lang="en-US" sz="1800" b="1" u="sng" dirty="0">
                <a:solidFill>
                  <a:schemeClr val="accent1">
                    <a:lumMod val="50000"/>
                  </a:schemeClr>
                </a:solidFill>
              </a:rPr>
              <a:t>The impact of inclusive climate</a:t>
            </a:r>
            <a:r>
              <a:rPr lang="en-US" sz="1800" b="1" dirty="0">
                <a:solidFill>
                  <a:schemeClr val="accent1">
                    <a:lumMod val="50000"/>
                  </a:schemeClr>
                </a:solidFill>
              </a:rPr>
              <a:t>: </a:t>
            </a:r>
          </a:p>
          <a:p>
            <a:pPr marL="0" indent="0">
              <a:buNone/>
            </a:pPr>
            <a:endParaRPr lang="en-US" sz="1800" b="1" dirty="0"/>
          </a:p>
          <a:p>
            <a:pPr marL="295200" indent="0" algn="just">
              <a:buNone/>
            </a:pPr>
            <a:r>
              <a:rPr lang="en-US" sz="1800" b="1" i="1" dirty="0">
                <a:solidFill>
                  <a:schemeClr val="accent1">
                    <a:lumMod val="50000"/>
                  </a:schemeClr>
                </a:solidFill>
              </a:rPr>
              <a:t>H2</a:t>
            </a:r>
            <a:r>
              <a:rPr lang="en-US" sz="1800" dirty="0">
                <a:solidFill>
                  <a:schemeClr val="accent1">
                    <a:lumMod val="50000"/>
                  </a:schemeClr>
                </a:solidFill>
              </a:rPr>
              <a:t>: The tendency to conform to more senior, compared to junior team members, is </a:t>
            </a:r>
            <a:r>
              <a:rPr lang="en-US" sz="1800" u="sng" dirty="0">
                <a:solidFill>
                  <a:schemeClr val="accent1">
                    <a:lumMod val="50000"/>
                  </a:schemeClr>
                </a:solidFill>
              </a:rPr>
              <a:t>stronger under an authenticity climate than under a belongingness climate</a:t>
            </a:r>
            <a:r>
              <a:rPr lang="en-US" sz="1800" dirty="0">
                <a:solidFill>
                  <a:schemeClr val="accent1">
                    <a:lumMod val="50000"/>
                  </a:schemeClr>
                </a:solidFill>
              </a:rPr>
              <a:t>, resulting in a lower final risk assessment.</a:t>
            </a:r>
          </a:p>
          <a:p>
            <a:pPr marL="295200" indent="0" algn="just">
              <a:buNone/>
            </a:pPr>
            <a:endParaRPr lang="en-US" sz="1600" dirty="0">
              <a:solidFill>
                <a:schemeClr val="accent1">
                  <a:lumMod val="50000"/>
                </a:schemeClr>
              </a:solidFill>
            </a:endParaRPr>
          </a:p>
          <a:p>
            <a:pPr marL="637200" lvl="1">
              <a:buFont typeface="Wingdings" panose="05000000000000000000" pitchFamily="2" charset="2"/>
              <a:buChar char="à"/>
            </a:pPr>
            <a:r>
              <a:rPr lang="en-US" sz="1800" dirty="0">
                <a:solidFill>
                  <a:schemeClr val="accent1">
                    <a:lumMod val="50000"/>
                  </a:schemeClr>
                </a:solidFill>
                <a:sym typeface="Wingdings" panose="05000000000000000000" pitchFamily="2" charset="2"/>
              </a:rPr>
              <a:t> E</a:t>
            </a:r>
            <a:r>
              <a:rPr lang="en-US" sz="1800" dirty="0">
                <a:solidFill>
                  <a:schemeClr val="accent1">
                    <a:lumMod val="50000"/>
                  </a:schemeClr>
                </a:solidFill>
              </a:rPr>
              <a:t>ffect of the origin of team consensus on juniors’ conformity and subsequent fraud risk   assessment is </a:t>
            </a:r>
            <a:r>
              <a:rPr lang="en-US" sz="1800" i="1" dirty="0">
                <a:solidFill>
                  <a:schemeClr val="accent1">
                    <a:lumMod val="50000"/>
                  </a:schemeClr>
                </a:solidFill>
              </a:rPr>
              <a:t>moderated</a:t>
            </a:r>
            <a:r>
              <a:rPr lang="en-US" sz="1800" dirty="0">
                <a:solidFill>
                  <a:schemeClr val="accent1">
                    <a:lumMod val="50000"/>
                  </a:schemeClr>
                </a:solidFill>
              </a:rPr>
              <a:t> by inclusive climate</a:t>
            </a:r>
          </a:p>
        </p:txBody>
      </p:sp>
      <p:sp>
        <p:nvSpPr>
          <p:cNvPr id="3" name="Titel 1">
            <a:extLst>
              <a:ext uri="{FF2B5EF4-FFF2-40B4-BE49-F238E27FC236}">
                <a16:creationId xmlns:a16="http://schemas.microsoft.com/office/drawing/2014/main" id="{5EA52E47-391F-CB61-DE3A-E4DABE9B9E69}"/>
              </a:ext>
            </a:extLst>
          </p:cNvPr>
          <p:cNvSpPr txBox="1">
            <a:spLocks/>
          </p:cNvSpPr>
          <p:nvPr/>
        </p:nvSpPr>
        <p:spPr>
          <a:xfrm>
            <a:off x="999241" y="1398126"/>
            <a:ext cx="10018130" cy="64724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a:solidFill>
                  <a:schemeClr val="accent2"/>
                </a:solidFill>
                <a:latin typeface="Palatino" pitchFamily="2" charset="77"/>
                <a:ea typeface="Palatino" pitchFamily="2" charset="77"/>
                <a:cs typeface="+mj-cs"/>
              </a:defRPr>
            </a:lvl1pPr>
          </a:lstStyle>
          <a:p>
            <a:r>
              <a:rPr lang="en-US">
                <a:solidFill>
                  <a:srgbClr val="B85E5C"/>
                </a:solidFill>
              </a:rPr>
              <a:t>Theory &amp; Hypotheses </a:t>
            </a:r>
            <a:endParaRPr lang="nl-NL" i="1" dirty="0">
              <a:solidFill>
                <a:srgbClr val="B85E5C"/>
              </a:solidFill>
            </a:endParaRPr>
          </a:p>
        </p:txBody>
      </p:sp>
    </p:spTree>
    <p:extLst>
      <p:ext uri="{BB962C8B-B14F-4D97-AF65-F5344CB8AC3E}">
        <p14:creationId xmlns:p14="http://schemas.microsoft.com/office/powerpoint/2010/main" val="3144250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phic 16" descr="Badge outline">
            <a:extLst>
              <a:ext uri="{FF2B5EF4-FFF2-40B4-BE49-F238E27FC236}">
                <a16:creationId xmlns:a16="http://schemas.microsoft.com/office/drawing/2014/main" id="{F156ACF6-2929-63D6-64A1-95020E24EE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1995" y="272711"/>
            <a:ext cx="647246" cy="647246"/>
          </a:xfrm>
          <a:prstGeom prst="rect">
            <a:avLst/>
          </a:prstGeom>
        </p:spPr>
      </p:pic>
      <p:sp>
        <p:nvSpPr>
          <p:cNvPr id="5" name="Rectangle 4">
            <a:extLst>
              <a:ext uri="{FF2B5EF4-FFF2-40B4-BE49-F238E27FC236}">
                <a16:creationId xmlns:a16="http://schemas.microsoft.com/office/drawing/2014/main" id="{3A4C8CD4-DEA6-2AEC-602F-523AA9DD6EED}"/>
              </a:ext>
            </a:extLst>
          </p:cNvPr>
          <p:cNvSpPr/>
          <p:nvPr/>
        </p:nvSpPr>
        <p:spPr>
          <a:xfrm>
            <a:off x="1930525" y="4381742"/>
            <a:ext cx="1582144" cy="7351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Palatino"/>
              </a:rPr>
              <a:t>Origin of Team Consensus</a:t>
            </a:r>
          </a:p>
        </p:txBody>
      </p:sp>
      <p:sp>
        <p:nvSpPr>
          <p:cNvPr id="6" name="Rectangle 5">
            <a:extLst>
              <a:ext uri="{FF2B5EF4-FFF2-40B4-BE49-F238E27FC236}">
                <a16:creationId xmlns:a16="http://schemas.microsoft.com/office/drawing/2014/main" id="{7D3A3FC4-8F1D-5A3F-C689-CC99B2AE6E4C}"/>
              </a:ext>
            </a:extLst>
          </p:cNvPr>
          <p:cNvSpPr/>
          <p:nvPr/>
        </p:nvSpPr>
        <p:spPr>
          <a:xfrm>
            <a:off x="2188689" y="2817779"/>
            <a:ext cx="1350042" cy="7351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Palatino"/>
              </a:rPr>
              <a:t>Inclusive climate</a:t>
            </a:r>
          </a:p>
        </p:txBody>
      </p:sp>
      <p:sp>
        <p:nvSpPr>
          <p:cNvPr id="7" name="Rectangle 6">
            <a:extLst>
              <a:ext uri="{FF2B5EF4-FFF2-40B4-BE49-F238E27FC236}">
                <a16:creationId xmlns:a16="http://schemas.microsoft.com/office/drawing/2014/main" id="{90557AEE-D4C4-D15B-E7A9-5C6B8766D140}"/>
              </a:ext>
            </a:extLst>
          </p:cNvPr>
          <p:cNvSpPr/>
          <p:nvPr/>
        </p:nvSpPr>
        <p:spPr>
          <a:xfrm>
            <a:off x="8119987" y="4381742"/>
            <a:ext cx="1350042" cy="7351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Palatino"/>
              </a:rPr>
              <a:t>Final Risk Assessment</a:t>
            </a:r>
          </a:p>
        </p:txBody>
      </p:sp>
      <p:cxnSp>
        <p:nvCxnSpPr>
          <p:cNvPr id="8" name="Straight Arrow Connector 7">
            <a:extLst>
              <a:ext uri="{FF2B5EF4-FFF2-40B4-BE49-F238E27FC236}">
                <a16:creationId xmlns:a16="http://schemas.microsoft.com/office/drawing/2014/main" id="{67AB0BB0-F6C1-AE53-DCE4-A06D01E18BEE}"/>
              </a:ext>
            </a:extLst>
          </p:cNvPr>
          <p:cNvCxnSpPr>
            <a:cxnSpLocks/>
            <a:stCxn id="5" idx="0"/>
          </p:cNvCxnSpPr>
          <p:nvPr/>
        </p:nvCxnSpPr>
        <p:spPr>
          <a:xfrm flipV="1">
            <a:off x="2721597" y="3087341"/>
            <a:ext cx="2167176" cy="12944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2F92A4A-8AE0-F908-F44B-872533DA0AAC}"/>
              </a:ext>
            </a:extLst>
          </p:cNvPr>
          <p:cNvCxnSpPr>
            <a:endCxn id="7" idx="0"/>
          </p:cNvCxnSpPr>
          <p:nvPr/>
        </p:nvCxnSpPr>
        <p:spPr>
          <a:xfrm>
            <a:off x="6658761" y="3036508"/>
            <a:ext cx="2136247" cy="13452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C9DBF8D8-7D5A-48BA-498A-D5515776F6AE}"/>
              </a:ext>
            </a:extLst>
          </p:cNvPr>
          <p:cNvSpPr/>
          <p:nvPr/>
        </p:nvSpPr>
        <p:spPr>
          <a:xfrm>
            <a:off x="4888773" y="2642486"/>
            <a:ext cx="1814339" cy="8184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Palatino"/>
              </a:rPr>
              <a:t>Conformity</a:t>
            </a:r>
          </a:p>
        </p:txBody>
      </p:sp>
      <p:sp>
        <p:nvSpPr>
          <p:cNvPr id="11" name="TextBox 10">
            <a:extLst>
              <a:ext uri="{FF2B5EF4-FFF2-40B4-BE49-F238E27FC236}">
                <a16:creationId xmlns:a16="http://schemas.microsoft.com/office/drawing/2014/main" id="{41C3C97B-D06B-6C09-ED65-C1EB3325D1CB}"/>
              </a:ext>
            </a:extLst>
          </p:cNvPr>
          <p:cNvSpPr txBox="1"/>
          <p:nvPr/>
        </p:nvSpPr>
        <p:spPr>
          <a:xfrm>
            <a:off x="1838484" y="5104051"/>
            <a:ext cx="1674185" cy="830997"/>
          </a:xfrm>
          <a:prstGeom prst="rect">
            <a:avLst/>
          </a:prstGeom>
          <a:noFill/>
        </p:spPr>
        <p:txBody>
          <a:bodyPr wrap="square" rtlCol="0">
            <a:spAutoFit/>
          </a:bodyPr>
          <a:lstStyle/>
          <a:p>
            <a:r>
              <a:rPr lang="en-US" sz="1600" dirty="0">
                <a:latin typeface="Palatino"/>
              </a:rPr>
              <a:t>More senior members </a:t>
            </a:r>
            <a:r>
              <a:rPr lang="en-US" sz="1600" i="1" dirty="0">
                <a:latin typeface="Palatino"/>
              </a:rPr>
              <a:t>vs. </a:t>
            </a:r>
            <a:r>
              <a:rPr lang="en-US" sz="1600" dirty="0">
                <a:latin typeface="Palatino"/>
              </a:rPr>
              <a:t>All junior members</a:t>
            </a:r>
            <a:endParaRPr lang="nl-BE" sz="1600" dirty="0">
              <a:latin typeface="Palatino"/>
            </a:endParaRPr>
          </a:p>
        </p:txBody>
      </p:sp>
      <p:sp>
        <p:nvSpPr>
          <p:cNvPr id="12" name="TextBox 11">
            <a:extLst>
              <a:ext uri="{FF2B5EF4-FFF2-40B4-BE49-F238E27FC236}">
                <a16:creationId xmlns:a16="http://schemas.microsoft.com/office/drawing/2014/main" id="{A0016913-4E2D-353A-AEB0-7C92936F5305}"/>
              </a:ext>
            </a:extLst>
          </p:cNvPr>
          <p:cNvSpPr txBox="1"/>
          <p:nvPr/>
        </p:nvSpPr>
        <p:spPr>
          <a:xfrm>
            <a:off x="2083187" y="2045372"/>
            <a:ext cx="1814339" cy="584775"/>
          </a:xfrm>
          <a:prstGeom prst="rect">
            <a:avLst/>
          </a:prstGeom>
          <a:noFill/>
        </p:spPr>
        <p:txBody>
          <a:bodyPr wrap="square" rtlCol="0">
            <a:spAutoFit/>
          </a:bodyPr>
          <a:lstStyle/>
          <a:p>
            <a:r>
              <a:rPr lang="en-US" sz="1600" dirty="0">
                <a:latin typeface="Palatino"/>
              </a:rPr>
              <a:t>Authenticity </a:t>
            </a:r>
            <a:r>
              <a:rPr lang="en-US" sz="1600" i="1" dirty="0">
                <a:latin typeface="Palatino"/>
              </a:rPr>
              <a:t>vs.</a:t>
            </a:r>
            <a:r>
              <a:rPr lang="en-US" sz="1600" dirty="0">
                <a:latin typeface="Palatino"/>
              </a:rPr>
              <a:t>  Belongingness</a:t>
            </a:r>
            <a:endParaRPr lang="nl-BE" sz="1600" dirty="0">
              <a:latin typeface="Palatino"/>
            </a:endParaRPr>
          </a:p>
        </p:txBody>
      </p:sp>
      <p:sp>
        <p:nvSpPr>
          <p:cNvPr id="13" name="TextBox 12">
            <a:extLst>
              <a:ext uri="{FF2B5EF4-FFF2-40B4-BE49-F238E27FC236}">
                <a16:creationId xmlns:a16="http://schemas.microsoft.com/office/drawing/2014/main" id="{2720530A-7FD9-0BEA-2EF7-49B1B3D4DB12}"/>
              </a:ext>
            </a:extLst>
          </p:cNvPr>
          <p:cNvSpPr txBox="1"/>
          <p:nvPr/>
        </p:nvSpPr>
        <p:spPr>
          <a:xfrm>
            <a:off x="3956323" y="3683761"/>
            <a:ext cx="932450" cy="338554"/>
          </a:xfrm>
          <a:prstGeom prst="rect">
            <a:avLst/>
          </a:prstGeom>
          <a:noFill/>
        </p:spPr>
        <p:txBody>
          <a:bodyPr wrap="square" rtlCol="0">
            <a:spAutoFit/>
          </a:bodyPr>
          <a:lstStyle/>
          <a:p>
            <a:r>
              <a:rPr lang="en-US" sz="1600" b="1" dirty="0">
                <a:latin typeface="Palatino"/>
              </a:rPr>
              <a:t>H1</a:t>
            </a:r>
            <a:endParaRPr lang="nl-BE" sz="1600" b="1" dirty="0">
              <a:latin typeface="Palatino"/>
            </a:endParaRPr>
          </a:p>
        </p:txBody>
      </p:sp>
      <p:sp>
        <p:nvSpPr>
          <p:cNvPr id="15" name="TextBox 14">
            <a:extLst>
              <a:ext uri="{FF2B5EF4-FFF2-40B4-BE49-F238E27FC236}">
                <a16:creationId xmlns:a16="http://schemas.microsoft.com/office/drawing/2014/main" id="{9A0F8A03-FED5-9B1F-A679-E324FBFE726F}"/>
              </a:ext>
            </a:extLst>
          </p:cNvPr>
          <p:cNvSpPr txBox="1"/>
          <p:nvPr/>
        </p:nvSpPr>
        <p:spPr>
          <a:xfrm>
            <a:off x="7260660" y="3690222"/>
            <a:ext cx="932450" cy="338554"/>
          </a:xfrm>
          <a:prstGeom prst="rect">
            <a:avLst/>
          </a:prstGeom>
          <a:noFill/>
        </p:spPr>
        <p:txBody>
          <a:bodyPr wrap="square" rtlCol="0">
            <a:spAutoFit/>
          </a:bodyPr>
          <a:lstStyle/>
          <a:p>
            <a:r>
              <a:rPr lang="en-US" sz="1600" b="1" dirty="0">
                <a:latin typeface="Palatino"/>
              </a:rPr>
              <a:t>H1</a:t>
            </a:r>
            <a:endParaRPr lang="nl-BE" sz="1600" b="1" dirty="0">
              <a:latin typeface="Palatino"/>
            </a:endParaRPr>
          </a:p>
        </p:txBody>
      </p:sp>
      <p:sp>
        <p:nvSpPr>
          <p:cNvPr id="16" name="TextBox 15">
            <a:extLst>
              <a:ext uri="{FF2B5EF4-FFF2-40B4-BE49-F238E27FC236}">
                <a16:creationId xmlns:a16="http://schemas.microsoft.com/office/drawing/2014/main" id="{2B029AB3-A2C3-2F0A-CBF3-B2B672E4C08B}"/>
              </a:ext>
            </a:extLst>
          </p:cNvPr>
          <p:cNvSpPr txBox="1"/>
          <p:nvPr/>
        </p:nvSpPr>
        <p:spPr>
          <a:xfrm>
            <a:off x="3652229" y="3127222"/>
            <a:ext cx="932450" cy="338554"/>
          </a:xfrm>
          <a:prstGeom prst="rect">
            <a:avLst/>
          </a:prstGeom>
          <a:noFill/>
        </p:spPr>
        <p:txBody>
          <a:bodyPr wrap="square" rtlCol="0">
            <a:spAutoFit/>
          </a:bodyPr>
          <a:lstStyle/>
          <a:p>
            <a:r>
              <a:rPr lang="en-US" sz="1600" b="1" dirty="0">
                <a:latin typeface="Palatino"/>
              </a:rPr>
              <a:t>H2</a:t>
            </a:r>
            <a:endParaRPr lang="nl-BE" sz="1600" b="1" dirty="0">
              <a:latin typeface="Palatino"/>
            </a:endParaRPr>
          </a:p>
        </p:txBody>
      </p:sp>
      <p:cxnSp>
        <p:nvCxnSpPr>
          <p:cNvPr id="18" name="Straight Arrow Connector 17">
            <a:extLst>
              <a:ext uri="{FF2B5EF4-FFF2-40B4-BE49-F238E27FC236}">
                <a16:creationId xmlns:a16="http://schemas.microsoft.com/office/drawing/2014/main" id="{97236F17-A436-A642-305E-2DFE73A2DC21}"/>
              </a:ext>
            </a:extLst>
          </p:cNvPr>
          <p:cNvCxnSpPr>
            <a:cxnSpLocks/>
          </p:cNvCxnSpPr>
          <p:nvPr/>
        </p:nvCxnSpPr>
        <p:spPr>
          <a:xfrm>
            <a:off x="3538731" y="3563231"/>
            <a:ext cx="193063" cy="2353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858FC36-7053-8E7B-E8AC-4E456B308C75}"/>
              </a:ext>
            </a:extLst>
          </p:cNvPr>
          <p:cNvCxnSpPr>
            <a:cxnSpLocks/>
            <a:endCxn id="7" idx="1"/>
          </p:cNvCxnSpPr>
          <p:nvPr/>
        </p:nvCxnSpPr>
        <p:spPr>
          <a:xfrm>
            <a:off x="3219328" y="4749328"/>
            <a:ext cx="49006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Titel 1">
            <a:extLst>
              <a:ext uri="{FF2B5EF4-FFF2-40B4-BE49-F238E27FC236}">
                <a16:creationId xmlns:a16="http://schemas.microsoft.com/office/drawing/2014/main" id="{C3C2C32B-68C7-2B71-C411-E763E9C0EA50}"/>
              </a:ext>
            </a:extLst>
          </p:cNvPr>
          <p:cNvSpPr txBox="1">
            <a:spLocks/>
          </p:cNvSpPr>
          <p:nvPr/>
        </p:nvSpPr>
        <p:spPr>
          <a:xfrm>
            <a:off x="999241" y="1398126"/>
            <a:ext cx="10018130" cy="64724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a:solidFill>
                  <a:schemeClr val="accent2"/>
                </a:solidFill>
                <a:latin typeface="Palatino" pitchFamily="2" charset="77"/>
                <a:ea typeface="Palatino" pitchFamily="2" charset="77"/>
                <a:cs typeface="+mj-cs"/>
              </a:defRPr>
            </a:lvl1pPr>
          </a:lstStyle>
          <a:p>
            <a:r>
              <a:rPr lang="en-US">
                <a:solidFill>
                  <a:srgbClr val="B85E5C"/>
                </a:solidFill>
              </a:rPr>
              <a:t>Theory &amp; Hypotheses </a:t>
            </a:r>
            <a:endParaRPr lang="nl-NL" i="1" dirty="0">
              <a:solidFill>
                <a:srgbClr val="B85E5C"/>
              </a:solidFill>
            </a:endParaRPr>
          </a:p>
        </p:txBody>
      </p:sp>
    </p:spTree>
    <p:extLst>
      <p:ext uri="{BB962C8B-B14F-4D97-AF65-F5344CB8AC3E}">
        <p14:creationId xmlns:p14="http://schemas.microsoft.com/office/powerpoint/2010/main" val="3297770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95D433-DCCE-B755-90F7-48A7B4FD278B}"/>
              </a:ext>
            </a:extLst>
          </p:cNvPr>
          <p:cNvSpPr>
            <a:spLocks noGrp="1"/>
          </p:cNvSpPr>
          <p:nvPr>
            <p:ph type="title"/>
          </p:nvPr>
        </p:nvSpPr>
        <p:spPr>
          <a:xfrm>
            <a:off x="999240" y="1241711"/>
            <a:ext cx="10018130" cy="647246"/>
          </a:xfrm>
        </p:spPr>
        <p:txBody>
          <a:bodyPr>
            <a:normAutofit/>
          </a:bodyPr>
          <a:lstStyle/>
          <a:p>
            <a:r>
              <a:rPr lang="en-US" sz="3200" dirty="0">
                <a:solidFill>
                  <a:srgbClr val="B85E5C"/>
                </a:solidFill>
              </a:rPr>
              <a:t>Data Collection - Experiment</a:t>
            </a:r>
            <a:endParaRPr lang="nl-NL" sz="3200" i="1" dirty="0">
              <a:solidFill>
                <a:srgbClr val="B85E5C"/>
              </a:solidFill>
            </a:endParaRPr>
          </a:p>
        </p:txBody>
      </p:sp>
      <p:pic>
        <p:nvPicPr>
          <p:cNvPr id="13" name="Graphic 12" descr="Badge 3 outline">
            <a:extLst>
              <a:ext uri="{FF2B5EF4-FFF2-40B4-BE49-F238E27FC236}">
                <a16:creationId xmlns:a16="http://schemas.microsoft.com/office/drawing/2014/main" id="{32D98FA4-5D17-15CC-D1ED-2BEF8B52825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1995" y="272711"/>
            <a:ext cx="647246" cy="647246"/>
          </a:xfrm>
          <a:prstGeom prst="rect">
            <a:avLst/>
          </a:prstGeom>
        </p:spPr>
      </p:pic>
      <p:sp>
        <p:nvSpPr>
          <p:cNvPr id="3" name="Tekstvak 2">
            <a:extLst>
              <a:ext uri="{FF2B5EF4-FFF2-40B4-BE49-F238E27FC236}">
                <a16:creationId xmlns:a16="http://schemas.microsoft.com/office/drawing/2014/main" id="{0AA16E61-CCC6-0285-E2BD-EC95911E64D1}"/>
              </a:ext>
            </a:extLst>
          </p:cNvPr>
          <p:cNvSpPr txBox="1"/>
          <p:nvPr/>
        </p:nvSpPr>
        <p:spPr>
          <a:xfrm>
            <a:off x="999240" y="1745963"/>
            <a:ext cx="11192759" cy="2339102"/>
          </a:xfrm>
          <a:prstGeom prst="rect">
            <a:avLst/>
          </a:prstGeom>
          <a:noFill/>
        </p:spPr>
        <p:txBody>
          <a:bodyPr wrap="square" rtlCol="0">
            <a:spAutoFit/>
          </a:bodyPr>
          <a:lstStyle/>
          <a:p>
            <a:pPr marL="285750" indent="-285750">
              <a:buFont typeface="Wingdings" panose="05000000000000000000" pitchFamily="2" charset="2"/>
              <a:buChar char="§"/>
            </a:pPr>
            <a:r>
              <a:rPr lang="en-US" sz="1600" dirty="0">
                <a:solidFill>
                  <a:schemeClr val="accent1">
                    <a:lumMod val="50000"/>
                  </a:schemeClr>
                </a:solidFill>
                <a:latin typeface="Palatino"/>
              </a:rPr>
              <a:t>Participants: 127 junior auditors (max. 36 months work exp.) at two Big 4 firms in the Netherlands</a:t>
            </a:r>
          </a:p>
          <a:p>
            <a:pPr marL="285750" indent="-285750">
              <a:buFont typeface="Wingdings" panose="05000000000000000000" pitchFamily="2" charset="2"/>
              <a:buChar char="§"/>
            </a:pPr>
            <a:r>
              <a:rPr lang="en-US" sz="1600" dirty="0">
                <a:solidFill>
                  <a:schemeClr val="accent1">
                    <a:lumMod val="50000"/>
                  </a:schemeClr>
                </a:solidFill>
                <a:latin typeface="Palatino"/>
              </a:rPr>
              <a:t>Case: Hypothetical ‘fraud’ case adapted from </a:t>
            </a:r>
            <a:r>
              <a:rPr lang="da-DK" sz="1600" dirty="0">
                <a:solidFill>
                  <a:schemeClr val="accent1">
                    <a:lumMod val="50000"/>
                  </a:schemeClr>
                </a:solidFill>
                <a:latin typeface="Palatino"/>
              </a:rPr>
              <a:t>Gissel and Johnstone (2017), Holder-Webb and Kohlbeck (2006), and Kohlbeck et al. (2009) </a:t>
            </a:r>
            <a:r>
              <a:rPr lang="da-DK" sz="1600" dirty="0">
                <a:solidFill>
                  <a:schemeClr val="accent1">
                    <a:lumMod val="50000"/>
                  </a:schemeClr>
                </a:solidFill>
                <a:latin typeface="Palatino"/>
                <a:sym typeface="Wingdings" panose="05000000000000000000" pitchFamily="2" charset="2"/>
              </a:rPr>
              <a:t> Task: </a:t>
            </a:r>
            <a:r>
              <a:rPr lang="da-DK" sz="1600" dirty="0">
                <a:solidFill>
                  <a:schemeClr val="accent1">
                    <a:lumMod val="50000"/>
                  </a:schemeClr>
                </a:solidFill>
                <a:latin typeface="Palatino"/>
              </a:rPr>
              <a:t>evaluate the client’s fraud risk </a:t>
            </a:r>
          </a:p>
          <a:p>
            <a:pPr marL="742950" lvl="1" indent="-285750">
              <a:buFont typeface="Wingdings" panose="05000000000000000000" pitchFamily="2" charset="2"/>
              <a:buChar char="§"/>
            </a:pPr>
            <a:r>
              <a:rPr lang="en-US" sz="1600" dirty="0">
                <a:solidFill>
                  <a:schemeClr val="accent1">
                    <a:lumMod val="50000"/>
                  </a:schemeClr>
                </a:solidFill>
                <a:latin typeface="Palatino"/>
              </a:rPr>
              <a:t>Information of client background, summary of financial statements, industry, audit and </a:t>
            </a:r>
          </a:p>
          <a:p>
            <a:pPr lvl="1"/>
            <a:r>
              <a:rPr lang="en-US" sz="1600" dirty="0">
                <a:solidFill>
                  <a:schemeClr val="accent1">
                    <a:lumMod val="50000"/>
                  </a:schemeClr>
                </a:solidFill>
                <a:latin typeface="Palatino"/>
              </a:rPr>
              <a:t>     management background, and situational cues</a:t>
            </a:r>
          </a:p>
          <a:p>
            <a:pPr lvl="1"/>
            <a:endParaRPr lang="en-US" sz="1600" dirty="0">
              <a:solidFill>
                <a:schemeClr val="accent1">
                  <a:lumMod val="50000"/>
                </a:schemeClr>
              </a:solidFill>
              <a:latin typeface="Palatino"/>
            </a:endParaRPr>
          </a:p>
          <a:p>
            <a:pPr lvl="1"/>
            <a:r>
              <a:rPr lang="en-US" sz="1600" b="1" dirty="0">
                <a:solidFill>
                  <a:schemeClr val="accent1">
                    <a:lumMod val="50000"/>
                  </a:schemeClr>
                </a:solidFill>
                <a:latin typeface="Palatino"/>
              </a:rPr>
              <a:t>Conformity = How do we study this? </a:t>
            </a:r>
          </a:p>
          <a:p>
            <a:pPr marL="800100" lvl="1" indent="-342900">
              <a:buFont typeface="Arial" panose="020B0604020202020204" pitchFamily="34" charset="0"/>
              <a:buChar char="•"/>
            </a:pPr>
            <a:r>
              <a:rPr lang="en-US" sz="1600" dirty="0">
                <a:solidFill>
                  <a:schemeClr val="accent1">
                    <a:lumMod val="50000"/>
                  </a:schemeClr>
                </a:solidFill>
                <a:latin typeface="Palatino"/>
              </a:rPr>
              <a:t>Team consensus suggests low fraud risk</a:t>
            </a:r>
          </a:p>
          <a:p>
            <a:pPr marL="800100" lvl="1" indent="-342900">
              <a:buFont typeface="Arial" panose="020B0604020202020204" pitchFamily="34" charset="0"/>
              <a:buChar char="•"/>
            </a:pPr>
            <a:r>
              <a:rPr lang="en-US" sz="1600" dirty="0">
                <a:solidFill>
                  <a:schemeClr val="accent1">
                    <a:lumMod val="50000"/>
                  </a:schemeClr>
                </a:solidFill>
                <a:latin typeface="Palatino"/>
              </a:rPr>
              <a:t>Private cues suggest high fraud risk </a:t>
            </a:r>
            <a:endParaRPr lang="da-DK" sz="1600" dirty="0">
              <a:solidFill>
                <a:schemeClr val="accent1">
                  <a:lumMod val="50000"/>
                </a:schemeClr>
              </a:solidFill>
              <a:latin typeface="Palatino"/>
            </a:endParaRPr>
          </a:p>
        </p:txBody>
      </p:sp>
      <p:pic>
        <p:nvPicPr>
          <p:cNvPr id="5" name="Picture 4">
            <a:extLst>
              <a:ext uri="{FF2B5EF4-FFF2-40B4-BE49-F238E27FC236}">
                <a16:creationId xmlns:a16="http://schemas.microsoft.com/office/drawing/2014/main" id="{12386127-A7B2-45D3-FA29-29C2997C0204}"/>
              </a:ext>
            </a:extLst>
          </p:cNvPr>
          <p:cNvPicPr>
            <a:picLocks noChangeAspect="1"/>
          </p:cNvPicPr>
          <p:nvPr/>
        </p:nvPicPr>
        <p:blipFill rotWithShape="1">
          <a:blip r:embed="rId5"/>
          <a:srcRect l="25085" t="34438" r="38553" b="20071"/>
          <a:stretch/>
        </p:blipFill>
        <p:spPr>
          <a:xfrm>
            <a:off x="6595620" y="2915514"/>
            <a:ext cx="5165896" cy="3635260"/>
          </a:xfrm>
          <a:prstGeom prst="rect">
            <a:avLst/>
          </a:prstGeom>
        </p:spPr>
      </p:pic>
    </p:spTree>
    <p:extLst>
      <p:ext uri="{BB962C8B-B14F-4D97-AF65-F5344CB8AC3E}">
        <p14:creationId xmlns:p14="http://schemas.microsoft.com/office/powerpoint/2010/main" val="3082165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descr="Badge 3 outline">
            <a:extLst>
              <a:ext uri="{FF2B5EF4-FFF2-40B4-BE49-F238E27FC236}">
                <a16:creationId xmlns:a16="http://schemas.microsoft.com/office/drawing/2014/main" id="{32D98FA4-5D17-15CC-D1ED-2BEF8B52825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1995" y="272711"/>
            <a:ext cx="647246" cy="647246"/>
          </a:xfrm>
          <a:prstGeom prst="rect">
            <a:avLst/>
          </a:prstGeom>
        </p:spPr>
      </p:pic>
      <p:sp>
        <p:nvSpPr>
          <p:cNvPr id="7" name="TextBox 6">
            <a:extLst>
              <a:ext uri="{FF2B5EF4-FFF2-40B4-BE49-F238E27FC236}">
                <a16:creationId xmlns:a16="http://schemas.microsoft.com/office/drawing/2014/main" id="{FCABF8EA-9190-5F2E-9054-94053E7FF6F1}"/>
              </a:ext>
            </a:extLst>
          </p:cNvPr>
          <p:cNvSpPr txBox="1"/>
          <p:nvPr/>
        </p:nvSpPr>
        <p:spPr>
          <a:xfrm>
            <a:off x="999240" y="2050432"/>
            <a:ext cx="6096000" cy="861774"/>
          </a:xfrm>
          <a:prstGeom prst="rect">
            <a:avLst/>
          </a:prstGeom>
          <a:noFill/>
        </p:spPr>
        <p:txBody>
          <a:bodyPr wrap="square">
            <a:spAutoFit/>
          </a:bodyPr>
          <a:lstStyle/>
          <a:p>
            <a:r>
              <a:rPr lang="en-US" sz="1600" dirty="0">
                <a:solidFill>
                  <a:schemeClr val="accent1">
                    <a:lumMod val="50000"/>
                  </a:schemeClr>
                </a:solidFill>
                <a:latin typeface="Palatino"/>
              </a:rPr>
              <a:t>Design: 2 x 2 between-subject experiment</a:t>
            </a:r>
          </a:p>
          <a:p>
            <a:endParaRPr lang="en-US" sz="1600" dirty="0">
              <a:solidFill>
                <a:schemeClr val="accent1">
                  <a:lumMod val="50000"/>
                </a:schemeClr>
              </a:solidFill>
              <a:latin typeface="Palatino"/>
            </a:endParaRPr>
          </a:p>
          <a:p>
            <a:r>
              <a:rPr lang="en-US" sz="1600" b="1" dirty="0">
                <a:solidFill>
                  <a:schemeClr val="accent1">
                    <a:lumMod val="50000"/>
                  </a:schemeClr>
                </a:solidFill>
                <a:latin typeface="Palatino"/>
              </a:rPr>
              <a:t>Factor 1: Inclusive climate</a:t>
            </a:r>
          </a:p>
        </p:txBody>
      </p:sp>
      <p:sp>
        <p:nvSpPr>
          <p:cNvPr id="9" name="TextBox 8">
            <a:extLst>
              <a:ext uri="{FF2B5EF4-FFF2-40B4-BE49-F238E27FC236}">
                <a16:creationId xmlns:a16="http://schemas.microsoft.com/office/drawing/2014/main" id="{237950B5-9659-3124-59AC-99EFF37B1112}"/>
              </a:ext>
            </a:extLst>
          </p:cNvPr>
          <p:cNvSpPr txBox="1"/>
          <p:nvPr/>
        </p:nvSpPr>
        <p:spPr>
          <a:xfrm>
            <a:off x="999240" y="3164891"/>
            <a:ext cx="8025016" cy="3108543"/>
          </a:xfrm>
          <a:prstGeom prst="rect">
            <a:avLst/>
          </a:prstGeom>
          <a:noFill/>
        </p:spPr>
        <p:txBody>
          <a:bodyPr wrap="square">
            <a:spAutoFit/>
          </a:bodyPr>
          <a:lstStyle/>
          <a:p>
            <a:endParaRPr lang="en-US" sz="1400" b="1" dirty="0">
              <a:effectLst/>
              <a:latin typeface="Palatino"/>
              <a:ea typeface="Calibri" panose="020F0502020204030204" pitchFamily="34" charset="0"/>
            </a:endParaRPr>
          </a:p>
          <a:p>
            <a:r>
              <a:rPr lang="en-US" sz="1400" b="1" dirty="0">
                <a:solidFill>
                  <a:schemeClr val="accent1">
                    <a:lumMod val="50000"/>
                  </a:schemeClr>
                </a:solidFill>
                <a:effectLst/>
                <a:latin typeface="Palatino"/>
                <a:ea typeface="Calibri" panose="020F0502020204030204" pitchFamily="34" charset="0"/>
              </a:rPr>
              <a:t>Authenticity: </a:t>
            </a:r>
          </a:p>
          <a:p>
            <a:r>
              <a:rPr lang="en-US" sz="1400" dirty="0">
                <a:solidFill>
                  <a:schemeClr val="accent1">
                    <a:lumMod val="50000"/>
                  </a:schemeClr>
                </a:solidFill>
                <a:effectLst/>
                <a:latin typeface="Palatino"/>
                <a:ea typeface="Calibri" panose="020F0502020204030204" pitchFamily="34" charset="0"/>
              </a:rPr>
              <a:t>We foster a culture where everyone is encouraged to be their </a:t>
            </a:r>
            <a:r>
              <a:rPr lang="en-US" sz="1400" b="1" dirty="0">
                <a:solidFill>
                  <a:schemeClr val="accent1">
                    <a:lumMod val="50000"/>
                  </a:schemeClr>
                </a:solidFill>
                <a:effectLst/>
                <a:latin typeface="Palatino"/>
                <a:ea typeface="Calibri" panose="020F0502020204030204" pitchFamily="34" charset="0"/>
              </a:rPr>
              <a:t>unique</a:t>
            </a:r>
            <a:r>
              <a:rPr lang="en-US" sz="1400" dirty="0">
                <a:solidFill>
                  <a:schemeClr val="accent1">
                    <a:lumMod val="50000"/>
                  </a:schemeClr>
                </a:solidFill>
                <a:effectLst/>
                <a:latin typeface="Palatino"/>
                <a:ea typeface="Calibri" panose="020F0502020204030204" pitchFamily="34" charset="0"/>
              </a:rPr>
              <a:t> selves at work. This means that, as an auditor, you are </a:t>
            </a:r>
            <a:r>
              <a:rPr lang="en-US" sz="1400" b="1" dirty="0">
                <a:solidFill>
                  <a:schemeClr val="accent1">
                    <a:lumMod val="50000"/>
                  </a:schemeClr>
                </a:solidFill>
                <a:effectLst/>
                <a:latin typeface="Palatino"/>
                <a:ea typeface="Calibri" panose="020F0502020204030204" pitchFamily="34" charset="0"/>
              </a:rPr>
              <a:t>true to your own personality, values, and spirit</a:t>
            </a:r>
            <a:r>
              <a:rPr lang="en-US" sz="1400" dirty="0">
                <a:solidFill>
                  <a:schemeClr val="accent1">
                    <a:lumMod val="50000"/>
                  </a:schemeClr>
                </a:solidFill>
                <a:effectLst/>
                <a:latin typeface="Palatino"/>
                <a:ea typeface="Calibri" panose="020F0502020204030204" pitchFamily="34" charset="0"/>
              </a:rPr>
              <a:t>. It is in this atmosphere – characterized by </a:t>
            </a:r>
            <a:r>
              <a:rPr lang="en-US" sz="1400" b="1" dirty="0">
                <a:solidFill>
                  <a:schemeClr val="accent1">
                    <a:lumMod val="50000"/>
                  </a:schemeClr>
                </a:solidFill>
                <a:effectLst/>
                <a:latin typeface="Palatino"/>
                <a:ea typeface="Calibri" panose="020F0502020204030204" pitchFamily="34" charset="0"/>
              </a:rPr>
              <a:t>authenticity</a:t>
            </a:r>
            <a:r>
              <a:rPr lang="en-US" sz="1400" dirty="0">
                <a:solidFill>
                  <a:schemeClr val="accent1">
                    <a:lumMod val="50000"/>
                  </a:schemeClr>
                </a:solidFill>
                <a:effectLst/>
                <a:latin typeface="Palatino"/>
                <a:ea typeface="Calibri" panose="020F0502020204030204" pitchFamily="34" charset="0"/>
              </a:rPr>
              <a:t> and </a:t>
            </a:r>
            <a:r>
              <a:rPr lang="en-US" sz="1400" b="1" dirty="0">
                <a:solidFill>
                  <a:schemeClr val="accent1">
                    <a:lumMod val="50000"/>
                  </a:schemeClr>
                </a:solidFill>
                <a:effectLst/>
                <a:latin typeface="Palatino"/>
                <a:ea typeface="Calibri" panose="020F0502020204030204" pitchFamily="34" charset="0"/>
              </a:rPr>
              <a:t>respect for individual differences</a:t>
            </a:r>
            <a:r>
              <a:rPr lang="en-US" sz="1400" dirty="0">
                <a:solidFill>
                  <a:schemeClr val="accent1">
                    <a:lumMod val="50000"/>
                  </a:schemeClr>
                </a:solidFill>
                <a:effectLst/>
                <a:latin typeface="Palatino"/>
                <a:ea typeface="Calibri" panose="020F0502020204030204" pitchFamily="34" charset="0"/>
              </a:rPr>
              <a:t> – that we work together to fulfill all our assignments. </a:t>
            </a:r>
          </a:p>
          <a:p>
            <a:endParaRPr lang="en-US" sz="1400" dirty="0">
              <a:solidFill>
                <a:schemeClr val="accent1">
                  <a:lumMod val="50000"/>
                </a:schemeClr>
              </a:solidFill>
              <a:latin typeface="Palatino"/>
            </a:endParaRPr>
          </a:p>
          <a:p>
            <a:endParaRPr lang="en-US" sz="1400" b="1" dirty="0">
              <a:solidFill>
                <a:schemeClr val="accent1">
                  <a:lumMod val="50000"/>
                </a:schemeClr>
              </a:solidFill>
              <a:effectLst/>
              <a:latin typeface="Palatino"/>
              <a:ea typeface="Calibri" panose="020F0502020204030204" pitchFamily="34" charset="0"/>
            </a:endParaRPr>
          </a:p>
          <a:p>
            <a:r>
              <a:rPr lang="en-US" sz="1400" b="1" dirty="0">
                <a:solidFill>
                  <a:schemeClr val="accent1">
                    <a:lumMod val="50000"/>
                  </a:schemeClr>
                </a:solidFill>
                <a:effectLst/>
                <a:latin typeface="Palatino"/>
                <a:ea typeface="Calibri" panose="020F0502020204030204" pitchFamily="34" charset="0"/>
              </a:rPr>
              <a:t>Belonging: </a:t>
            </a:r>
          </a:p>
          <a:p>
            <a:r>
              <a:rPr lang="en-US" sz="1400" dirty="0">
                <a:solidFill>
                  <a:schemeClr val="accent1">
                    <a:lumMod val="50000"/>
                  </a:schemeClr>
                </a:solidFill>
                <a:effectLst/>
                <a:latin typeface="Palatino"/>
                <a:ea typeface="Calibri" panose="020F0502020204030204" pitchFamily="34" charset="0"/>
              </a:rPr>
              <a:t>We foster a culture everyone feels </a:t>
            </a:r>
            <a:r>
              <a:rPr lang="en-US" sz="1400" b="1" dirty="0">
                <a:solidFill>
                  <a:schemeClr val="accent1">
                    <a:lumMod val="50000"/>
                  </a:schemeClr>
                </a:solidFill>
                <a:effectLst/>
                <a:latin typeface="Palatino"/>
                <a:ea typeface="Calibri" panose="020F0502020204030204" pitchFamily="34" charset="0"/>
              </a:rPr>
              <a:t>connected</a:t>
            </a:r>
            <a:r>
              <a:rPr lang="en-US" sz="1400" dirty="0">
                <a:solidFill>
                  <a:schemeClr val="accent1">
                    <a:lumMod val="50000"/>
                  </a:schemeClr>
                </a:solidFill>
                <a:effectLst/>
                <a:latin typeface="Palatino"/>
                <a:ea typeface="Calibri" panose="020F0502020204030204" pitchFamily="34" charset="0"/>
              </a:rPr>
              <a:t> to their colleagues at work. This means that, as an auditor, you are</a:t>
            </a:r>
            <a:r>
              <a:rPr lang="en-US" sz="1400" b="1" dirty="0">
                <a:solidFill>
                  <a:schemeClr val="accent1">
                    <a:lumMod val="50000"/>
                  </a:schemeClr>
                </a:solidFill>
                <a:effectLst/>
                <a:latin typeface="Palatino"/>
                <a:ea typeface="Calibri" panose="020F0502020204030204" pitchFamily="34" charset="0"/>
              </a:rPr>
              <a:t> part of one big family with strong stable bonds</a:t>
            </a:r>
            <a:r>
              <a:rPr lang="en-US" sz="1400" dirty="0">
                <a:solidFill>
                  <a:schemeClr val="accent1">
                    <a:lumMod val="50000"/>
                  </a:schemeClr>
                </a:solidFill>
                <a:effectLst/>
                <a:latin typeface="Palatino"/>
                <a:ea typeface="Calibri" panose="020F0502020204030204" pitchFamily="34" charset="0"/>
              </a:rPr>
              <a:t> among colleagues. It is in this atmosphere – characterized by a strong sense of </a:t>
            </a:r>
            <a:r>
              <a:rPr lang="en-US" sz="1400" b="1" dirty="0">
                <a:solidFill>
                  <a:schemeClr val="accent1">
                    <a:lumMod val="50000"/>
                  </a:schemeClr>
                </a:solidFill>
                <a:effectLst/>
                <a:latin typeface="Palatino"/>
                <a:ea typeface="Calibri" panose="020F0502020204030204" pitchFamily="34" charset="0"/>
              </a:rPr>
              <a:t>belongingness</a:t>
            </a:r>
            <a:r>
              <a:rPr lang="en-US" sz="1400" dirty="0">
                <a:solidFill>
                  <a:schemeClr val="accent1">
                    <a:lumMod val="50000"/>
                  </a:schemeClr>
                </a:solidFill>
                <a:effectLst/>
                <a:latin typeface="Palatino"/>
                <a:ea typeface="Calibri" panose="020F0502020204030204" pitchFamily="34" charset="0"/>
              </a:rPr>
              <a:t> and </a:t>
            </a:r>
            <a:r>
              <a:rPr lang="en-US" sz="1400" b="1" dirty="0">
                <a:solidFill>
                  <a:schemeClr val="accent1">
                    <a:lumMod val="50000"/>
                  </a:schemeClr>
                </a:solidFill>
                <a:effectLst/>
                <a:latin typeface="Palatino"/>
                <a:ea typeface="Calibri" panose="020F0502020204030204" pitchFamily="34" charset="0"/>
              </a:rPr>
              <a:t>team spirit</a:t>
            </a:r>
            <a:r>
              <a:rPr lang="en-US" sz="1400" dirty="0">
                <a:solidFill>
                  <a:schemeClr val="accent1">
                    <a:lumMod val="50000"/>
                  </a:schemeClr>
                </a:solidFill>
                <a:effectLst/>
                <a:latin typeface="Palatino"/>
                <a:ea typeface="Calibri" panose="020F0502020204030204" pitchFamily="34" charset="0"/>
              </a:rPr>
              <a:t> – that we work together to fulfill all our assignments.</a:t>
            </a:r>
            <a:endParaRPr lang="en-US" sz="1400" dirty="0">
              <a:solidFill>
                <a:schemeClr val="accent1">
                  <a:lumMod val="50000"/>
                </a:schemeClr>
              </a:solidFill>
              <a:latin typeface="Palatino"/>
              <a:ea typeface="Calibri" panose="020F0502020204030204" pitchFamily="34" charset="0"/>
            </a:endParaRPr>
          </a:p>
          <a:p>
            <a:endParaRPr lang="nl-NL" sz="1400" dirty="0">
              <a:latin typeface="Palatino"/>
            </a:endParaRPr>
          </a:p>
        </p:txBody>
      </p:sp>
      <p:pic>
        <p:nvPicPr>
          <p:cNvPr id="14" name="Picture 13">
            <a:extLst>
              <a:ext uri="{FF2B5EF4-FFF2-40B4-BE49-F238E27FC236}">
                <a16:creationId xmlns:a16="http://schemas.microsoft.com/office/drawing/2014/main" id="{20428AF2-26D4-B358-F2E4-594087B60948}"/>
              </a:ext>
            </a:extLst>
          </p:cNvPr>
          <p:cNvPicPr>
            <a:picLocks noChangeAspect="1"/>
          </p:cNvPicPr>
          <p:nvPr/>
        </p:nvPicPr>
        <p:blipFill>
          <a:blip r:embed="rId5"/>
          <a:stretch>
            <a:fillRect/>
          </a:stretch>
        </p:blipFill>
        <p:spPr>
          <a:xfrm>
            <a:off x="9372666" y="4643763"/>
            <a:ext cx="2317743" cy="1913262"/>
          </a:xfrm>
          <a:prstGeom prst="rect">
            <a:avLst/>
          </a:prstGeom>
        </p:spPr>
      </p:pic>
      <p:pic>
        <p:nvPicPr>
          <p:cNvPr id="16" name="Picture 15">
            <a:extLst>
              <a:ext uri="{FF2B5EF4-FFF2-40B4-BE49-F238E27FC236}">
                <a16:creationId xmlns:a16="http://schemas.microsoft.com/office/drawing/2014/main" id="{E607C896-FAF3-4503-F820-1CC24CE78244}"/>
              </a:ext>
            </a:extLst>
          </p:cNvPr>
          <p:cNvPicPr>
            <a:picLocks noChangeAspect="1"/>
          </p:cNvPicPr>
          <p:nvPr/>
        </p:nvPicPr>
        <p:blipFill>
          <a:blip r:embed="rId6"/>
          <a:stretch>
            <a:fillRect/>
          </a:stretch>
        </p:blipFill>
        <p:spPr>
          <a:xfrm>
            <a:off x="8963909" y="2604052"/>
            <a:ext cx="2883961" cy="1913262"/>
          </a:xfrm>
          <a:prstGeom prst="rect">
            <a:avLst/>
          </a:prstGeom>
        </p:spPr>
      </p:pic>
      <p:sp>
        <p:nvSpPr>
          <p:cNvPr id="3" name="Titel 1">
            <a:extLst>
              <a:ext uri="{FF2B5EF4-FFF2-40B4-BE49-F238E27FC236}">
                <a16:creationId xmlns:a16="http://schemas.microsoft.com/office/drawing/2014/main" id="{E028F421-BBEA-0F9F-1625-5963511EB219}"/>
              </a:ext>
            </a:extLst>
          </p:cNvPr>
          <p:cNvSpPr txBox="1">
            <a:spLocks/>
          </p:cNvSpPr>
          <p:nvPr/>
        </p:nvSpPr>
        <p:spPr>
          <a:xfrm>
            <a:off x="999240" y="1241711"/>
            <a:ext cx="10018130" cy="64724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a:solidFill>
                  <a:schemeClr val="accent2"/>
                </a:solidFill>
                <a:latin typeface="Palatino" pitchFamily="2" charset="77"/>
                <a:ea typeface="Palatino" pitchFamily="2" charset="77"/>
                <a:cs typeface="+mj-cs"/>
              </a:defRPr>
            </a:lvl1pPr>
          </a:lstStyle>
          <a:p>
            <a:r>
              <a:rPr lang="en-US">
                <a:solidFill>
                  <a:srgbClr val="B85E5C"/>
                </a:solidFill>
              </a:rPr>
              <a:t>Data Collection - Experiment</a:t>
            </a:r>
            <a:endParaRPr lang="nl-NL" i="1" dirty="0">
              <a:solidFill>
                <a:srgbClr val="B85E5C"/>
              </a:solidFill>
            </a:endParaRPr>
          </a:p>
        </p:txBody>
      </p:sp>
    </p:spTree>
    <p:extLst>
      <p:ext uri="{BB962C8B-B14F-4D97-AF65-F5344CB8AC3E}">
        <p14:creationId xmlns:p14="http://schemas.microsoft.com/office/powerpoint/2010/main" val="4292038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descr="Badge 3 outline">
            <a:extLst>
              <a:ext uri="{FF2B5EF4-FFF2-40B4-BE49-F238E27FC236}">
                <a16:creationId xmlns:a16="http://schemas.microsoft.com/office/drawing/2014/main" id="{32D98FA4-5D17-15CC-D1ED-2BEF8B52825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1995" y="272711"/>
            <a:ext cx="647246" cy="647246"/>
          </a:xfrm>
          <a:prstGeom prst="rect">
            <a:avLst/>
          </a:prstGeom>
        </p:spPr>
      </p:pic>
      <p:sp>
        <p:nvSpPr>
          <p:cNvPr id="7" name="TextBox 6">
            <a:extLst>
              <a:ext uri="{FF2B5EF4-FFF2-40B4-BE49-F238E27FC236}">
                <a16:creationId xmlns:a16="http://schemas.microsoft.com/office/drawing/2014/main" id="{FCABF8EA-9190-5F2E-9054-94053E7FF6F1}"/>
              </a:ext>
            </a:extLst>
          </p:cNvPr>
          <p:cNvSpPr txBox="1"/>
          <p:nvPr/>
        </p:nvSpPr>
        <p:spPr>
          <a:xfrm>
            <a:off x="999241" y="1882210"/>
            <a:ext cx="6096000" cy="369332"/>
          </a:xfrm>
          <a:prstGeom prst="rect">
            <a:avLst/>
          </a:prstGeom>
          <a:noFill/>
        </p:spPr>
        <p:txBody>
          <a:bodyPr wrap="square">
            <a:spAutoFit/>
          </a:bodyPr>
          <a:lstStyle/>
          <a:p>
            <a:r>
              <a:rPr lang="en-US" b="1" dirty="0">
                <a:solidFill>
                  <a:schemeClr val="accent1">
                    <a:lumMod val="50000"/>
                  </a:schemeClr>
                </a:solidFill>
                <a:latin typeface="Palatino"/>
              </a:rPr>
              <a:t>Factor 2: Origin of team consensus</a:t>
            </a:r>
          </a:p>
        </p:txBody>
      </p:sp>
      <p:sp>
        <p:nvSpPr>
          <p:cNvPr id="9" name="TextBox 8">
            <a:extLst>
              <a:ext uri="{FF2B5EF4-FFF2-40B4-BE49-F238E27FC236}">
                <a16:creationId xmlns:a16="http://schemas.microsoft.com/office/drawing/2014/main" id="{237950B5-9659-3124-59AC-99EFF37B1112}"/>
              </a:ext>
            </a:extLst>
          </p:cNvPr>
          <p:cNvSpPr txBox="1"/>
          <p:nvPr/>
        </p:nvSpPr>
        <p:spPr>
          <a:xfrm>
            <a:off x="999241" y="1955561"/>
            <a:ext cx="4367416" cy="2893100"/>
          </a:xfrm>
          <a:prstGeom prst="rect">
            <a:avLst/>
          </a:prstGeom>
          <a:noFill/>
        </p:spPr>
        <p:txBody>
          <a:bodyPr wrap="square">
            <a:spAutoFit/>
          </a:bodyPr>
          <a:lstStyle/>
          <a:p>
            <a:endParaRPr lang="en-US" sz="1600" b="1" dirty="0">
              <a:effectLst/>
              <a:latin typeface="Palatino"/>
              <a:ea typeface="Calibri" panose="020F0502020204030204" pitchFamily="34" charset="0"/>
            </a:endParaRPr>
          </a:p>
          <a:p>
            <a:r>
              <a:rPr lang="en-US" sz="1600" dirty="0">
                <a:solidFill>
                  <a:schemeClr val="accent1">
                    <a:lumMod val="50000"/>
                  </a:schemeClr>
                </a:solidFill>
                <a:effectLst/>
                <a:latin typeface="Palatino"/>
                <a:ea typeface="Calibri" panose="020F0502020204030204" pitchFamily="34" charset="0"/>
                <a:cs typeface="Times New Roman" panose="02020603050405020304" pitchFamily="18" charset="0"/>
              </a:rPr>
              <a:t>Juniors: Now suppose you are going to have an informal discussion with your team members, consisting of </a:t>
            </a:r>
            <a:r>
              <a:rPr lang="en-US" sz="1600" b="1" dirty="0">
                <a:solidFill>
                  <a:schemeClr val="accent1">
                    <a:lumMod val="50000"/>
                  </a:schemeClr>
                </a:solidFill>
                <a:effectLst/>
                <a:latin typeface="Palatino"/>
                <a:ea typeface="Calibri" panose="020F0502020204030204" pitchFamily="34" charset="0"/>
                <a:cs typeface="Times New Roman" panose="02020603050405020304" pitchFamily="18" charset="0"/>
              </a:rPr>
              <a:t>four junior auditors</a:t>
            </a:r>
            <a:r>
              <a:rPr lang="en-US" sz="1600" dirty="0">
                <a:solidFill>
                  <a:schemeClr val="accent1">
                    <a:lumMod val="50000"/>
                  </a:schemeClr>
                </a:solidFill>
                <a:effectLst/>
                <a:latin typeface="Palatino"/>
                <a:ea typeface="Calibri" panose="020F0502020204030204" pitchFamily="34" charset="0"/>
                <a:cs typeface="Times New Roman" panose="02020603050405020304" pitchFamily="18" charset="0"/>
              </a:rPr>
              <a:t>. </a:t>
            </a:r>
            <a:endParaRPr lang="en-US" sz="1600" dirty="0">
              <a:solidFill>
                <a:schemeClr val="accent1">
                  <a:lumMod val="50000"/>
                </a:schemeClr>
              </a:solidFill>
              <a:latin typeface="Palatino"/>
            </a:endParaRPr>
          </a:p>
          <a:p>
            <a:endParaRPr lang="en-US" sz="1600" b="1" dirty="0">
              <a:solidFill>
                <a:schemeClr val="accent1">
                  <a:lumMod val="50000"/>
                </a:schemeClr>
              </a:solidFill>
              <a:effectLst/>
              <a:latin typeface="Palatino"/>
              <a:ea typeface="Calibri" panose="020F0502020204030204" pitchFamily="34" charset="0"/>
            </a:endParaRPr>
          </a:p>
          <a:p>
            <a:endParaRPr lang="en-US" sz="1600" dirty="0">
              <a:latin typeface="Palatino"/>
              <a:ea typeface="Calibri" panose="020F0502020204030204" pitchFamily="34" charset="0"/>
              <a:cs typeface="Times New Roman" panose="02020603050405020304" pitchFamily="18" charset="0"/>
            </a:endParaRPr>
          </a:p>
          <a:p>
            <a:endParaRPr lang="en-US" sz="1600" dirty="0">
              <a:effectLst/>
              <a:latin typeface="Palatino"/>
              <a:ea typeface="Calibri" panose="020F0502020204030204" pitchFamily="34" charset="0"/>
              <a:cs typeface="Times New Roman" panose="02020603050405020304" pitchFamily="18" charset="0"/>
            </a:endParaRPr>
          </a:p>
          <a:p>
            <a:endParaRPr lang="en-US" sz="1600" dirty="0">
              <a:latin typeface="Palatino"/>
              <a:ea typeface="Calibri" panose="020F0502020204030204" pitchFamily="34" charset="0"/>
              <a:cs typeface="Times New Roman" panose="02020603050405020304" pitchFamily="18" charset="0"/>
            </a:endParaRPr>
          </a:p>
          <a:p>
            <a:endParaRPr lang="en-US" sz="1600" dirty="0">
              <a:effectLst/>
              <a:latin typeface="Palatino"/>
              <a:ea typeface="Calibri" panose="020F0502020204030204" pitchFamily="34" charset="0"/>
              <a:cs typeface="Times New Roman" panose="02020603050405020304" pitchFamily="18" charset="0"/>
            </a:endParaRPr>
          </a:p>
          <a:p>
            <a:endParaRPr lang="en-US" sz="1600" dirty="0">
              <a:latin typeface="Palatino"/>
              <a:ea typeface="Calibri" panose="020F0502020204030204" pitchFamily="34" charset="0"/>
              <a:cs typeface="Times New Roman" panose="02020603050405020304" pitchFamily="18" charset="0"/>
            </a:endParaRPr>
          </a:p>
          <a:p>
            <a:endParaRPr lang="nl-NL" sz="1600" dirty="0">
              <a:latin typeface="Palatino"/>
            </a:endParaRPr>
          </a:p>
        </p:txBody>
      </p:sp>
      <p:pic>
        <p:nvPicPr>
          <p:cNvPr id="3" name="Picture 2">
            <a:extLst>
              <a:ext uri="{FF2B5EF4-FFF2-40B4-BE49-F238E27FC236}">
                <a16:creationId xmlns:a16="http://schemas.microsoft.com/office/drawing/2014/main" id="{5D347F3B-BA37-BF75-C7A8-5C5FF5564D70}"/>
              </a:ext>
            </a:extLst>
          </p:cNvPr>
          <p:cNvPicPr>
            <a:picLocks noChangeAspect="1"/>
          </p:cNvPicPr>
          <p:nvPr/>
        </p:nvPicPr>
        <p:blipFill>
          <a:blip r:embed="rId5"/>
          <a:stretch>
            <a:fillRect/>
          </a:stretch>
        </p:blipFill>
        <p:spPr>
          <a:xfrm>
            <a:off x="6680631" y="2868295"/>
            <a:ext cx="2705100" cy="2188210"/>
          </a:xfrm>
          <a:prstGeom prst="rect">
            <a:avLst/>
          </a:prstGeom>
        </p:spPr>
      </p:pic>
      <p:sp>
        <p:nvSpPr>
          <p:cNvPr id="4" name="TextBox 3">
            <a:extLst>
              <a:ext uri="{FF2B5EF4-FFF2-40B4-BE49-F238E27FC236}">
                <a16:creationId xmlns:a16="http://schemas.microsoft.com/office/drawing/2014/main" id="{CB06FE8D-E429-40C6-C46C-7CE15ABDC2B1}"/>
              </a:ext>
            </a:extLst>
          </p:cNvPr>
          <p:cNvSpPr txBox="1"/>
          <p:nvPr/>
        </p:nvSpPr>
        <p:spPr>
          <a:xfrm>
            <a:off x="6398555" y="1752419"/>
            <a:ext cx="5695473" cy="2893100"/>
          </a:xfrm>
          <a:prstGeom prst="rect">
            <a:avLst/>
          </a:prstGeom>
          <a:noFill/>
        </p:spPr>
        <p:txBody>
          <a:bodyPr wrap="square">
            <a:spAutoFit/>
          </a:bodyPr>
          <a:lstStyle/>
          <a:p>
            <a:endParaRPr lang="en-US" sz="1600" b="1" dirty="0">
              <a:effectLst/>
              <a:latin typeface="Palatino"/>
              <a:ea typeface="Calibri" panose="020F0502020204030204" pitchFamily="34" charset="0"/>
            </a:endParaRPr>
          </a:p>
          <a:p>
            <a:r>
              <a:rPr lang="en-US" sz="1600" dirty="0">
                <a:solidFill>
                  <a:schemeClr val="accent1">
                    <a:lumMod val="50000"/>
                  </a:schemeClr>
                </a:solidFill>
                <a:latin typeface="Palatino"/>
                <a:ea typeface="Calibri" panose="020F0502020204030204" pitchFamily="34" charset="0"/>
                <a:cs typeface="Times New Roman" panose="02020603050405020304" pitchFamily="18" charset="0"/>
              </a:rPr>
              <a:t>Seniors: </a:t>
            </a:r>
            <a:r>
              <a:rPr lang="en-US" sz="1600" dirty="0">
                <a:solidFill>
                  <a:schemeClr val="accent1">
                    <a:lumMod val="50000"/>
                  </a:schemeClr>
                </a:solidFill>
                <a:effectLst/>
                <a:latin typeface="Palatino"/>
                <a:ea typeface="Calibri" panose="020F0502020204030204" pitchFamily="34" charset="0"/>
                <a:cs typeface="Times New Roman" panose="02020603050405020304" pitchFamily="18" charset="0"/>
              </a:rPr>
              <a:t> Now suppose you are going to have an informal discussion with your team members, consisting of </a:t>
            </a:r>
            <a:r>
              <a:rPr lang="en-US" sz="1600" b="1" dirty="0">
                <a:solidFill>
                  <a:schemeClr val="accent1">
                    <a:lumMod val="50000"/>
                  </a:schemeClr>
                </a:solidFill>
                <a:effectLst/>
                <a:latin typeface="Palatino"/>
                <a:ea typeface="Calibri" panose="020F0502020204030204" pitchFamily="34" charset="0"/>
                <a:cs typeface="Times New Roman" panose="02020603050405020304" pitchFamily="18" charset="0"/>
              </a:rPr>
              <a:t>a partner, a manager, a senior auditor, and a junior auditor</a:t>
            </a:r>
            <a:r>
              <a:rPr lang="en-US" sz="1600" dirty="0">
                <a:solidFill>
                  <a:schemeClr val="accent1">
                    <a:lumMod val="50000"/>
                  </a:schemeClr>
                </a:solidFill>
                <a:effectLst/>
                <a:latin typeface="Palatino"/>
                <a:ea typeface="Calibri" panose="020F0502020204030204" pitchFamily="34" charset="0"/>
                <a:cs typeface="Times New Roman" panose="02020603050405020304" pitchFamily="18" charset="0"/>
              </a:rPr>
              <a:t>. </a:t>
            </a:r>
            <a:endParaRPr lang="en-US" sz="1600" dirty="0">
              <a:solidFill>
                <a:schemeClr val="accent1">
                  <a:lumMod val="50000"/>
                </a:schemeClr>
              </a:solidFill>
              <a:latin typeface="Palatino"/>
            </a:endParaRPr>
          </a:p>
          <a:p>
            <a:endParaRPr lang="en-US" sz="1600" b="1" dirty="0">
              <a:solidFill>
                <a:schemeClr val="accent1">
                  <a:lumMod val="50000"/>
                </a:schemeClr>
              </a:solidFill>
              <a:effectLst/>
              <a:latin typeface="Palatino"/>
              <a:ea typeface="Calibri" panose="020F0502020204030204" pitchFamily="34" charset="0"/>
            </a:endParaRPr>
          </a:p>
          <a:p>
            <a:endParaRPr lang="en-US" sz="1600" dirty="0">
              <a:latin typeface="Palatino"/>
              <a:ea typeface="Calibri" panose="020F0502020204030204" pitchFamily="34" charset="0"/>
              <a:cs typeface="Times New Roman" panose="02020603050405020304" pitchFamily="18" charset="0"/>
            </a:endParaRPr>
          </a:p>
          <a:p>
            <a:endParaRPr lang="en-US" sz="1600" dirty="0">
              <a:effectLst/>
              <a:latin typeface="Palatino"/>
              <a:ea typeface="Calibri" panose="020F0502020204030204" pitchFamily="34" charset="0"/>
              <a:cs typeface="Times New Roman" panose="02020603050405020304" pitchFamily="18" charset="0"/>
            </a:endParaRPr>
          </a:p>
          <a:p>
            <a:endParaRPr lang="en-US" sz="1600" dirty="0">
              <a:latin typeface="Palatino"/>
              <a:ea typeface="Calibri" panose="020F0502020204030204" pitchFamily="34" charset="0"/>
              <a:cs typeface="Times New Roman" panose="02020603050405020304" pitchFamily="18" charset="0"/>
            </a:endParaRPr>
          </a:p>
          <a:p>
            <a:endParaRPr lang="en-US" sz="1600" dirty="0">
              <a:effectLst/>
              <a:latin typeface="Palatino"/>
              <a:ea typeface="Calibri" panose="020F0502020204030204" pitchFamily="34" charset="0"/>
              <a:cs typeface="Times New Roman" panose="02020603050405020304" pitchFamily="18" charset="0"/>
            </a:endParaRPr>
          </a:p>
          <a:p>
            <a:endParaRPr lang="en-US" sz="1600" dirty="0">
              <a:latin typeface="Palatino"/>
              <a:ea typeface="Calibri" panose="020F0502020204030204" pitchFamily="34" charset="0"/>
              <a:cs typeface="Times New Roman" panose="02020603050405020304" pitchFamily="18" charset="0"/>
            </a:endParaRPr>
          </a:p>
          <a:p>
            <a:endParaRPr lang="nl-NL" sz="1600" dirty="0">
              <a:latin typeface="Palatino"/>
            </a:endParaRPr>
          </a:p>
        </p:txBody>
      </p:sp>
      <p:sp>
        <p:nvSpPr>
          <p:cNvPr id="5" name="TextBox 4">
            <a:extLst>
              <a:ext uri="{FF2B5EF4-FFF2-40B4-BE49-F238E27FC236}">
                <a16:creationId xmlns:a16="http://schemas.microsoft.com/office/drawing/2014/main" id="{E04D9633-CEC2-C8DB-BAFA-C40260D34FEF}"/>
              </a:ext>
            </a:extLst>
          </p:cNvPr>
          <p:cNvSpPr txBox="1"/>
          <p:nvPr/>
        </p:nvSpPr>
        <p:spPr>
          <a:xfrm>
            <a:off x="1754114" y="5105581"/>
            <a:ext cx="9288882" cy="1200329"/>
          </a:xfrm>
          <a:prstGeom prst="rect">
            <a:avLst/>
          </a:prstGeom>
          <a:noFill/>
        </p:spPr>
        <p:txBody>
          <a:bodyPr wrap="square" rtlCol="0">
            <a:spAutoFit/>
          </a:bodyPr>
          <a:lstStyle/>
          <a:p>
            <a:endParaRPr lang="en-US" sz="1600" dirty="0">
              <a:effectLst/>
              <a:latin typeface="Palatino"/>
              <a:ea typeface="Calibri" panose="020F0502020204030204" pitchFamily="34" charset="0"/>
              <a:cs typeface="Times New Roman" panose="02020603050405020304" pitchFamily="18" charset="0"/>
            </a:endParaRPr>
          </a:p>
          <a:p>
            <a:r>
              <a:rPr lang="en-US" sz="1400" dirty="0">
                <a:solidFill>
                  <a:schemeClr val="accent1">
                    <a:lumMod val="50000"/>
                  </a:schemeClr>
                </a:solidFill>
                <a:effectLst/>
                <a:latin typeface="Palatino"/>
                <a:ea typeface="Calibri" panose="020F0502020204030204" pitchFamily="34" charset="0"/>
                <a:cs typeface="Times New Roman" panose="02020603050405020304" pitchFamily="18" charset="0"/>
              </a:rPr>
              <a:t>You have just finished reviewing and analyzing your data, right before the discussion starts. While waiting for the meeting to start, you ask your team about their analysis and judgments regarding the Company's fraud risk. They told you that nothing remarkable was found from their tasks and analysis. As a result, they </a:t>
            </a:r>
            <a:r>
              <a:rPr lang="en-US" sz="1400" b="1" dirty="0">
                <a:solidFill>
                  <a:schemeClr val="accent1">
                    <a:lumMod val="50000"/>
                  </a:schemeClr>
                </a:solidFill>
                <a:effectLst/>
                <a:latin typeface="Palatino"/>
                <a:ea typeface="Calibri" panose="020F0502020204030204" pitchFamily="34" charset="0"/>
                <a:cs typeface="Times New Roman" panose="02020603050405020304" pitchFamily="18" charset="0"/>
              </a:rPr>
              <a:t>uniformly</a:t>
            </a:r>
            <a:r>
              <a:rPr lang="en-US" sz="1400" dirty="0">
                <a:solidFill>
                  <a:schemeClr val="accent1">
                    <a:lumMod val="50000"/>
                  </a:schemeClr>
                </a:solidFill>
                <a:effectLst/>
                <a:latin typeface="Palatino"/>
                <a:ea typeface="Calibri" panose="020F0502020204030204" pitchFamily="34" charset="0"/>
                <a:cs typeface="Times New Roman" panose="02020603050405020304" pitchFamily="18" charset="0"/>
              </a:rPr>
              <a:t> indicate that they belief the likelihood of fraud at the Company to be </a:t>
            </a:r>
            <a:r>
              <a:rPr lang="en-US" sz="1400" b="1" dirty="0">
                <a:solidFill>
                  <a:schemeClr val="accent1">
                    <a:lumMod val="50000"/>
                  </a:schemeClr>
                </a:solidFill>
                <a:effectLst/>
                <a:latin typeface="Palatino"/>
                <a:ea typeface="Calibri" panose="020F0502020204030204" pitchFamily="34" charset="0"/>
                <a:cs typeface="Times New Roman" panose="02020603050405020304" pitchFamily="18" charset="0"/>
              </a:rPr>
              <a:t>substantially low</a:t>
            </a:r>
            <a:r>
              <a:rPr lang="en-US" sz="1400" dirty="0">
                <a:solidFill>
                  <a:schemeClr val="accent1">
                    <a:lumMod val="50000"/>
                  </a:schemeClr>
                </a:solidFill>
                <a:effectLst/>
                <a:latin typeface="Palatino"/>
                <a:ea typeface="Calibri" panose="020F0502020204030204" pitchFamily="34" charset="0"/>
                <a:cs typeface="Times New Roman" panose="02020603050405020304" pitchFamily="18" charset="0"/>
              </a:rPr>
              <a:t>. </a:t>
            </a:r>
            <a:endParaRPr lang="nl-NL" sz="1400" dirty="0">
              <a:solidFill>
                <a:schemeClr val="accent1">
                  <a:lumMod val="50000"/>
                </a:schemeClr>
              </a:solidFill>
              <a:effectLst/>
              <a:latin typeface="Palatino"/>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8CA4737F-15CF-9714-FF4E-6858403344BF}"/>
              </a:ext>
            </a:extLst>
          </p:cNvPr>
          <p:cNvPicPr>
            <a:picLocks noChangeAspect="1"/>
          </p:cNvPicPr>
          <p:nvPr/>
        </p:nvPicPr>
        <p:blipFill>
          <a:blip r:embed="rId6"/>
          <a:stretch>
            <a:fillRect/>
          </a:stretch>
        </p:blipFill>
        <p:spPr>
          <a:xfrm>
            <a:off x="826668" y="3079331"/>
            <a:ext cx="4914900" cy="1314450"/>
          </a:xfrm>
          <a:prstGeom prst="rect">
            <a:avLst/>
          </a:prstGeom>
        </p:spPr>
      </p:pic>
      <p:sp>
        <p:nvSpPr>
          <p:cNvPr id="12" name="Titel 1">
            <a:extLst>
              <a:ext uri="{FF2B5EF4-FFF2-40B4-BE49-F238E27FC236}">
                <a16:creationId xmlns:a16="http://schemas.microsoft.com/office/drawing/2014/main" id="{B1DB3EEF-6B3C-45B6-5413-C8A8262D10DD}"/>
              </a:ext>
            </a:extLst>
          </p:cNvPr>
          <p:cNvSpPr txBox="1">
            <a:spLocks/>
          </p:cNvSpPr>
          <p:nvPr/>
        </p:nvSpPr>
        <p:spPr>
          <a:xfrm>
            <a:off x="999240" y="1241711"/>
            <a:ext cx="10018130" cy="64724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a:solidFill>
                  <a:schemeClr val="accent2"/>
                </a:solidFill>
                <a:latin typeface="Palatino" pitchFamily="2" charset="77"/>
                <a:ea typeface="Palatino" pitchFamily="2" charset="77"/>
                <a:cs typeface="+mj-cs"/>
              </a:defRPr>
            </a:lvl1pPr>
          </a:lstStyle>
          <a:p>
            <a:r>
              <a:rPr lang="en-US">
                <a:solidFill>
                  <a:srgbClr val="B85E5C"/>
                </a:solidFill>
              </a:rPr>
              <a:t>Data Collection - Experiment</a:t>
            </a:r>
            <a:endParaRPr lang="nl-NL" i="1" dirty="0">
              <a:solidFill>
                <a:srgbClr val="B85E5C"/>
              </a:solidFill>
            </a:endParaRPr>
          </a:p>
        </p:txBody>
      </p:sp>
    </p:spTree>
    <p:extLst>
      <p:ext uri="{BB962C8B-B14F-4D97-AF65-F5344CB8AC3E}">
        <p14:creationId xmlns:p14="http://schemas.microsoft.com/office/powerpoint/2010/main" val="593779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descr="Badge 3 outline">
            <a:extLst>
              <a:ext uri="{FF2B5EF4-FFF2-40B4-BE49-F238E27FC236}">
                <a16:creationId xmlns:a16="http://schemas.microsoft.com/office/drawing/2014/main" id="{32D98FA4-5D17-15CC-D1ED-2BEF8B52825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1995" y="272711"/>
            <a:ext cx="647246" cy="647246"/>
          </a:xfrm>
          <a:prstGeom prst="rect">
            <a:avLst/>
          </a:prstGeom>
        </p:spPr>
      </p:pic>
      <p:sp>
        <p:nvSpPr>
          <p:cNvPr id="7" name="Content Placeholder 7">
            <a:extLst>
              <a:ext uri="{FF2B5EF4-FFF2-40B4-BE49-F238E27FC236}">
                <a16:creationId xmlns:a16="http://schemas.microsoft.com/office/drawing/2014/main" id="{7065D00B-B476-46B5-B75C-9AB5A7E48C0D}"/>
              </a:ext>
            </a:extLst>
          </p:cNvPr>
          <p:cNvSpPr>
            <a:spLocks noGrp="1"/>
          </p:cNvSpPr>
          <p:nvPr>
            <p:ph idx="1"/>
          </p:nvPr>
        </p:nvSpPr>
        <p:spPr>
          <a:xfrm>
            <a:off x="838200" y="1814209"/>
            <a:ext cx="10515600" cy="4941016"/>
          </a:xfrm>
        </p:spPr>
        <p:txBody>
          <a:bodyPr>
            <a:normAutofit/>
          </a:bodyPr>
          <a:lstStyle/>
          <a:p>
            <a:pPr>
              <a:buFont typeface="Wingdings" panose="05000000000000000000" pitchFamily="2" charset="2"/>
              <a:buChar char="§"/>
            </a:pPr>
            <a:r>
              <a:rPr lang="en-US" sz="1800" b="1" u="sng" dirty="0">
                <a:solidFill>
                  <a:schemeClr val="accent1">
                    <a:lumMod val="50000"/>
                  </a:schemeClr>
                </a:solidFill>
              </a:rPr>
              <a:t>Outcome variables</a:t>
            </a:r>
            <a:r>
              <a:rPr lang="en-US" sz="1800" b="1" dirty="0">
                <a:solidFill>
                  <a:schemeClr val="accent1">
                    <a:lumMod val="50000"/>
                  </a:schemeClr>
                </a:solidFill>
              </a:rPr>
              <a:t>:</a:t>
            </a:r>
            <a:endParaRPr lang="nl-NL" sz="1800" b="1" dirty="0">
              <a:solidFill>
                <a:schemeClr val="accent1">
                  <a:lumMod val="50000"/>
                </a:schemeClr>
              </a:solidFill>
            </a:endParaRPr>
          </a:p>
        </p:txBody>
      </p:sp>
      <p:sp>
        <p:nvSpPr>
          <p:cNvPr id="3" name="Content Placeholder 1">
            <a:extLst>
              <a:ext uri="{FF2B5EF4-FFF2-40B4-BE49-F238E27FC236}">
                <a16:creationId xmlns:a16="http://schemas.microsoft.com/office/drawing/2014/main" id="{7855DE54-85FC-9148-F95A-9DAAD48B383C}"/>
              </a:ext>
            </a:extLst>
          </p:cNvPr>
          <p:cNvSpPr txBox="1">
            <a:spLocks/>
          </p:cNvSpPr>
          <p:nvPr/>
        </p:nvSpPr>
        <p:spPr>
          <a:xfrm>
            <a:off x="1099458" y="2392471"/>
            <a:ext cx="10515600" cy="378449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chemeClr val="accent1">
                    <a:lumMod val="50000"/>
                  </a:schemeClr>
                </a:solidFill>
                <a:latin typeface="Palatino"/>
              </a:rPr>
              <a:t>Initial Risk Assessment</a:t>
            </a:r>
            <a:r>
              <a:rPr lang="en-US" sz="1800" dirty="0">
                <a:solidFill>
                  <a:schemeClr val="accent1">
                    <a:lumMod val="50000"/>
                  </a:schemeClr>
                </a:solidFill>
                <a:latin typeface="Palatino"/>
              </a:rPr>
              <a:t> and </a:t>
            </a:r>
            <a:r>
              <a:rPr lang="en-US" sz="1800" b="1" dirty="0">
                <a:solidFill>
                  <a:schemeClr val="accent1">
                    <a:lumMod val="50000"/>
                  </a:schemeClr>
                </a:solidFill>
                <a:latin typeface="Palatino"/>
              </a:rPr>
              <a:t>Final Risk Assessment</a:t>
            </a:r>
          </a:p>
          <a:p>
            <a:pPr>
              <a:buFontTx/>
              <a:buChar char="-"/>
            </a:pPr>
            <a:r>
              <a:rPr lang="en-US" sz="1800" dirty="0">
                <a:solidFill>
                  <a:schemeClr val="accent1">
                    <a:lumMod val="50000"/>
                  </a:schemeClr>
                </a:solidFill>
                <a:latin typeface="Palatino"/>
                <a:ea typeface="Calibri" panose="020F0502020204030204" pitchFamily="34" charset="0"/>
              </a:rPr>
              <a:t>Based on the available information, please assess fraud risk on a scale of zero to ten, where zero is “low risk” and ten is “high risk”</a:t>
            </a:r>
          </a:p>
          <a:p>
            <a:pPr marL="473026" lvl="1" indent="0" algn="just">
              <a:buFont typeface="Arial" panose="020B0604020202020204" pitchFamily="34" charset="0"/>
              <a:buNone/>
            </a:pPr>
            <a:endParaRPr lang="en-US" sz="1800" dirty="0">
              <a:solidFill>
                <a:schemeClr val="accent1">
                  <a:lumMod val="50000"/>
                </a:schemeClr>
              </a:solidFill>
              <a:latin typeface="Palatino"/>
              <a:ea typeface="Calibri" panose="020F0502020204030204" pitchFamily="34" charset="0"/>
            </a:endParaRPr>
          </a:p>
          <a:p>
            <a:pPr marL="0" indent="0">
              <a:buNone/>
            </a:pPr>
            <a:r>
              <a:rPr lang="en-US" sz="1800" b="1" dirty="0">
                <a:solidFill>
                  <a:schemeClr val="accent1">
                    <a:lumMod val="50000"/>
                  </a:schemeClr>
                </a:solidFill>
                <a:latin typeface="Palatino"/>
              </a:rPr>
              <a:t>Conformity </a:t>
            </a:r>
          </a:p>
          <a:p>
            <a:pPr algn="just">
              <a:buFontTx/>
              <a:buChar char="-"/>
            </a:pPr>
            <a:r>
              <a:rPr lang="en-US" sz="1800" dirty="0">
                <a:solidFill>
                  <a:schemeClr val="accent1">
                    <a:lumMod val="50000"/>
                  </a:schemeClr>
                </a:solidFill>
                <a:latin typeface="Palatino"/>
                <a:cs typeface="Arial" pitchFamily="34" charset="0"/>
              </a:rPr>
              <a:t>Average of three items, reflecting whether: (</a:t>
            </a:r>
            <a:r>
              <a:rPr lang="en-US" sz="1800" dirty="0" err="1">
                <a:solidFill>
                  <a:schemeClr val="accent1">
                    <a:lumMod val="50000"/>
                  </a:schemeClr>
                </a:solidFill>
                <a:latin typeface="Palatino"/>
                <a:cs typeface="Arial" pitchFamily="34" charset="0"/>
              </a:rPr>
              <a:t>i</a:t>
            </a:r>
            <a:r>
              <a:rPr lang="en-US" sz="1800" dirty="0">
                <a:solidFill>
                  <a:schemeClr val="accent1">
                    <a:lumMod val="50000"/>
                  </a:schemeClr>
                </a:solidFill>
                <a:latin typeface="Palatino"/>
                <a:cs typeface="Arial" pitchFamily="34" charset="0"/>
              </a:rPr>
              <a:t>) their assessment was affected by the team’s assessment, (ii) they changed their assessment to be the same of the team, and (iii) they followed the team assessment. (0 = strongly disagree; 7 = strongly agree)</a:t>
            </a:r>
          </a:p>
          <a:p>
            <a:pPr marL="0" indent="0">
              <a:buFont typeface="Arial" panose="020B0604020202020204" pitchFamily="34" charset="0"/>
              <a:buNone/>
            </a:pPr>
            <a:endParaRPr lang="en-US" sz="1800" b="1" dirty="0">
              <a:solidFill>
                <a:schemeClr val="accent1">
                  <a:lumMod val="50000"/>
                </a:schemeClr>
              </a:solidFill>
              <a:latin typeface="Palatino"/>
            </a:endParaRPr>
          </a:p>
          <a:p>
            <a:pPr marL="0" indent="0">
              <a:buNone/>
            </a:pPr>
            <a:r>
              <a:rPr lang="en-US" sz="1800" b="1" dirty="0">
                <a:solidFill>
                  <a:schemeClr val="accent1">
                    <a:lumMod val="50000"/>
                  </a:schemeClr>
                </a:solidFill>
                <a:latin typeface="Palatino"/>
              </a:rPr>
              <a:t>Willingness to Share Own Assessment </a:t>
            </a:r>
          </a:p>
          <a:p>
            <a:pPr>
              <a:buFontTx/>
              <a:buChar char="-"/>
            </a:pPr>
            <a:r>
              <a:rPr lang="en-US" sz="1800" dirty="0">
                <a:solidFill>
                  <a:schemeClr val="accent1">
                    <a:lumMod val="50000"/>
                  </a:schemeClr>
                </a:solidFill>
                <a:latin typeface="Palatino"/>
              </a:rPr>
              <a:t>On a scale of zero to ten, how comfortable are you in sharing your own risk judgment with the team? (cf. </a:t>
            </a:r>
            <a:r>
              <a:rPr lang="en-US" sz="1800" dirty="0" err="1">
                <a:solidFill>
                  <a:schemeClr val="accent1">
                    <a:lumMod val="50000"/>
                  </a:schemeClr>
                </a:solidFill>
                <a:latin typeface="Palatino"/>
              </a:rPr>
              <a:t>Gissel</a:t>
            </a:r>
            <a:r>
              <a:rPr lang="en-US" sz="1800" dirty="0">
                <a:solidFill>
                  <a:schemeClr val="accent1">
                    <a:lumMod val="50000"/>
                  </a:schemeClr>
                </a:solidFill>
                <a:latin typeface="Palatino"/>
              </a:rPr>
              <a:t> and Johnstone 2017) (0 = not comfortable; 10 = extremely comfortable)</a:t>
            </a:r>
          </a:p>
          <a:p>
            <a:pPr marL="0" indent="0">
              <a:buNone/>
            </a:pPr>
            <a:endParaRPr lang="en-US" sz="1800" dirty="0">
              <a:solidFill>
                <a:schemeClr val="accent1">
                  <a:lumMod val="50000"/>
                </a:schemeClr>
              </a:solidFill>
              <a:latin typeface="Palatino"/>
            </a:endParaRPr>
          </a:p>
          <a:p>
            <a:pPr marL="473026" lvl="1" indent="0">
              <a:buFont typeface="Arial" panose="020B0604020202020204" pitchFamily="34" charset="0"/>
              <a:buNone/>
            </a:pPr>
            <a:endParaRPr lang="en-US" sz="2000" dirty="0">
              <a:latin typeface="Palatino"/>
            </a:endParaRPr>
          </a:p>
        </p:txBody>
      </p:sp>
      <p:sp>
        <p:nvSpPr>
          <p:cNvPr id="4" name="Titel 1">
            <a:extLst>
              <a:ext uri="{FF2B5EF4-FFF2-40B4-BE49-F238E27FC236}">
                <a16:creationId xmlns:a16="http://schemas.microsoft.com/office/drawing/2014/main" id="{35432220-1606-C392-A62C-2546532EAF00}"/>
              </a:ext>
            </a:extLst>
          </p:cNvPr>
          <p:cNvSpPr txBox="1">
            <a:spLocks/>
          </p:cNvSpPr>
          <p:nvPr/>
        </p:nvSpPr>
        <p:spPr>
          <a:xfrm>
            <a:off x="999240" y="1241711"/>
            <a:ext cx="10018130" cy="64724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a:solidFill>
                  <a:schemeClr val="accent2"/>
                </a:solidFill>
                <a:latin typeface="Palatino" pitchFamily="2" charset="77"/>
                <a:ea typeface="Palatino" pitchFamily="2" charset="77"/>
                <a:cs typeface="+mj-cs"/>
              </a:defRPr>
            </a:lvl1pPr>
          </a:lstStyle>
          <a:p>
            <a:r>
              <a:rPr lang="en-US">
                <a:solidFill>
                  <a:srgbClr val="B85E5C"/>
                </a:solidFill>
              </a:rPr>
              <a:t>Data Collection - Experiment</a:t>
            </a:r>
            <a:endParaRPr lang="nl-NL" i="1" dirty="0">
              <a:solidFill>
                <a:srgbClr val="B85E5C"/>
              </a:solidFill>
            </a:endParaRPr>
          </a:p>
        </p:txBody>
      </p:sp>
    </p:spTree>
    <p:extLst>
      <p:ext uri="{BB962C8B-B14F-4D97-AF65-F5344CB8AC3E}">
        <p14:creationId xmlns:p14="http://schemas.microsoft.com/office/powerpoint/2010/main" val="1300893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60361E6F-DA3F-8EEE-DE22-4644F6B400D5}"/>
              </a:ext>
            </a:extLst>
          </p:cNvPr>
          <p:cNvSpPr/>
          <p:nvPr/>
        </p:nvSpPr>
        <p:spPr>
          <a:xfrm>
            <a:off x="838200" y="2362134"/>
            <a:ext cx="1027522" cy="4130740"/>
          </a:xfrm>
          <a:prstGeom prst="rect">
            <a:avLst/>
          </a:prstGeom>
          <a:solidFill>
            <a:srgbClr val="5482AB"/>
          </a:solidFill>
          <a:ln>
            <a:solidFill>
              <a:srgbClr val="5482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4F95D433-DCCE-B755-90F7-48A7B4FD278B}"/>
              </a:ext>
            </a:extLst>
          </p:cNvPr>
          <p:cNvSpPr>
            <a:spLocks noGrp="1"/>
          </p:cNvSpPr>
          <p:nvPr>
            <p:ph type="title"/>
          </p:nvPr>
        </p:nvSpPr>
        <p:spPr>
          <a:xfrm>
            <a:off x="838200" y="1438893"/>
            <a:ext cx="10515600" cy="647246"/>
          </a:xfrm>
        </p:spPr>
        <p:txBody>
          <a:bodyPr>
            <a:normAutofit/>
          </a:bodyPr>
          <a:lstStyle/>
          <a:p>
            <a:r>
              <a:rPr lang="en-US" sz="3200" dirty="0">
                <a:solidFill>
                  <a:srgbClr val="B85E5C"/>
                </a:solidFill>
              </a:rPr>
              <a:t>Contents</a:t>
            </a:r>
            <a:endParaRPr lang="nl-NL" sz="3200" dirty="0">
              <a:solidFill>
                <a:srgbClr val="B85E5C"/>
              </a:solidFill>
            </a:endParaRPr>
          </a:p>
        </p:txBody>
      </p:sp>
      <p:pic>
        <p:nvPicPr>
          <p:cNvPr id="9" name="Graphic 8" descr="Badge 5 outline">
            <a:extLst>
              <a:ext uri="{FF2B5EF4-FFF2-40B4-BE49-F238E27FC236}">
                <a16:creationId xmlns:a16="http://schemas.microsoft.com/office/drawing/2014/main" id="{0140752A-158A-8BAC-519F-6BDD82B4EDA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38" y="5777896"/>
            <a:ext cx="647246" cy="647246"/>
          </a:xfrm>
          <a:prstGeom prst="rect">
            <a:avLst/>
          </a:prstGeom>
        </p:spPr>
      </p:pic>
      <p:pic>
        <p:nvPicPr>
          <p:cNvPr id="11" name="Graphic 10" descr="Badge 4 outline">
            <a:extLst>
              <a:ext uri="{FF2B5EF4-FFF2-40B4-BE49-F238E27FC236}">
                <a16:creationId xmlns:a16="http://schemas.microsoft.com/office/drawing/2014/main" id="{A0372A79-6A60-3931-9F35-B756F30C2DC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8338" y="4938192"/>
            <a:ext cx="647246" cy="647246"/>
          </a:xfrm>
          <a:prstGeom prst="rect">
            <a:avLst/>
          </a:prstGeom>
        </p:spPr>
      </p:pic>
      <p:pic>
        <p:nvPicPr>
          <p:cNvPr id="13" name="Graphic 12" descr="Badge 3 outline">
            <a:extLst>
              <a:ext uri="{FF2B5EF4-FFF2-40B4-BE49-F238E27FC236}">
                <a16:creationId xmlns:a16="http://schemas.microsoft.com/office/drawing/2014/main" id="{9B0363FE-4D34-D46F-E933-A4B1F90FE5B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8338" y="4098488"/>
            <a:ext cx="647246" cy="647246"/>
          </a:xfrm>
          <a:prstGeom prst="rect">
            <a:avLst/>
          </a:prstGeom>
        </p:spPr>
      </p:pic>
      <p:pic>
        <p:nvPicPr>
          <p:cNvPr id="15" name="Graphic 14" descr="Badge outline">
            <a:extLst>
              <a:ext uri="{FF2B5EF4-FFF2-40B4-BE49-F238E27FC236}">
                <a16:creationId xmlns:a16="http://schemas.microsoft.com/office/drawing/2014/main" id="{7E5FFBF9-3AAA-C628-0AF6-C6BEE0CC60B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8338" y="3258784"/>
            <a:ext cx="647246" cy="647246"/>
          </a:xfrm>
          <a:prstGeom prst="rect">
            <a:avLst/>
          </a:prstGeom>
        </p:spPr>
      </p:pic>
      <p:pic>
        <p:nvPicPr>
          <p:cNvPr id="17" name="Graphic 16" descr="Badge 1 outline">
            <a:extLst>
              <a:ext uri="{FF2B5EF4-FFF2-40B4-BE49-F238E27FC236}">
                <a16:creationId xmlns:a16="http://schemas.microsoft.com/office/drawing/2014/main" id="{1D8549B3-8EAA-7D62-BDFE-4CC7D9EC006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28338" y="2419080"/>
            <a:ext cx="647246" cy="647246"/>
          </a:xfrm>
          <a:prstGeom prst="rect">
            <a:avLst/>
          </a:prstGeom>
        </p:spPr>
      </p:pic>
      <p:sp>
        <p:nvSpPr>
          <p:cNvPr id="18" name="Rectangle 17">
            <a:extLst>
              <a:ext uri="{FF2B5EF4-FFF2-40B4-BE49-F238E27FC236}">
                <a16:creationId xmlns:a16="http://schemas.microsoft.com/office/drawing/2014/main" id="{ACA74D53-224E-75B0-75BF-E1641A6138C0}"/>
              </a:ext>
            </a:extLst>
          </p:cNvPr>
          <p:cNvSpPr/>
          <p:nvPr/>
        </p:nvSpPr>
        <p:spPr>
          <a:xfrm>
            <a:off x="2000084" y="2419080"/>
            <a:ext cx="3761295" cy="6472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800" dirty="0">
                <a:solidFill>
                  <a:srgbClr val="002060"/>
                </a:solidFill>
              </a:rPr>
              <a:t>Research Question</a:t>
            </a:r>
          </a:p>
        </p:txBody>
      </p:sp>
      <p:sp>
        <p:nvSpPr>
          <p:cNvPr id="19" name="Rectangle 18">
            <a:extLst>
              <a:ext uri="{FF2B5EF4-FFF2-40B4-BE49-F238E27FC236}">
                <a16:creationId xmlns:a16="http://schemas.microsoft.com/office/drawing/2014/main" id="{15021042-DA7E-330F-9A7C-8CDA8516F1C6}"/>
              </a:ext>
            </a:extLst>
          </p:cNvPr>
          <p:cNvSpPr/>
          <p:nvPr/>
        </p:nvSpPr>
        <p:spPr>
          <a:xfrm>
            <a:off x="2000081" y="3258784"/>
            <a:ext cx="4392894" cy="6472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800" dirty="0" err="1">
                <a:solidFill>
                  <a:srgbClr val="002060"/>
                </a:solidFill>
              </a:rPr>
              <a:t>Theory</a:t>
            </a:r>
            <a:r>
              <a:rPr lang="nl-NL" sz="2800" dirty="0">
                <a:solidFill>
                  <a:srgbClr val="002060"/>
                </a:solidFill>
              </a:rPr>
              <a:t> &amp; Hypotheses </a:t>
            </a:r>
          </a:p>
        </p:txBody>
      </p:sp>
      <p:sp>
        <p:nvSpPr>
          <p:cNvPr id="20" name="Rectangle 19">
            <a:extLst>
              <a:ext uri="{FF2B5EF4-FFF2-40B4-BE49-F238E27FC236}">
                <a16:creationId xmlns:a16="http://schemas.microsoft.com/office/drawing/2014/main" id="{87A6D207-D9BB-B5B3-0017-571E939AE92B}"/>
              </a:ext>
            </a:extLst>
          </p:cNvPr>
          <p:cNvSpPr/>
          <p:nvPr/>
        </p:nvSpPr>
        <p:spPr>
          <a:xfrm>
            <a:off x="2000082" y="4098488"/>
            <a:ext cx="4760538" cy="6472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800" dirty="0">
                <a:solidFill>
                  <a:srgbClr val="002060"/>
                </a:solidFill>
              </a:rPr>
              <a:t>Data Collection </a:t>
            </a:r>
          </a:p>
        </p:txBody>
      </p:sp>
      <p:sp>
        <p:nvSpPr>
          <p:cNvPr id="21" name="Rectangle 20">
            <a:extLst>
              <a:ext uri="{FF2B5EF4-FFF2-40B4-BE49-F238E27FC236}">
                <a16:creationId xmlns:a16="http://schemas.microsoft.com/office/drawing/2014/main" id="{002460E5-CE75-3AFE-9464-26A2FBBEE89A}"/>
              </a:ext>
            </a:extLst>
          </p:cNvPr>
          <p:cNvSpPr/>
          <p:nvPr/>
        </p:nvSpPr>
        <p:spPr>
          <a:xfrm>
            <a:off x="2000083" y="4938192"/>
            <a:ext cx="3761295" cy="6472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800" dirty="0">
                <a:solidFill>
                  <a:srgbClr val="002060"/>
                </a:solidFill>
              </a:rPr>
              <a:t>Analyses &amp; </a:t>
            </a:r>
            <a:r>
              <a:rPr lang="nl-NL" sz="2800" dirty="0" err="1">
                <a:solidFill>
                  <a:srgbClr val="002060"/>
                </a:solidFill>
              </a:rPr>
              <a:t>Results</a:t>
            </a:r>
            <a:r>
              <a:rPr lang="nl-NL" sz="2800" dirty="0">
                <a:solidFill>
                  <a:srgbClr val="002060"/>
                </a:solidFill>
              </a:rPr>
              <a:t> </a:t>
            </a:r>
          </a:p>
        </p:txBody>
      </p:sp>
      <p:sp>
        <p:nvSpPr>
          <p:cNvPr id="22" name="Rectangle 21">
            <a:extLst>
              <a:ext uri="{FF2B5EF4-FFF2-40B4-BE49-F238E27FC236}">
                <a16:creationId xmlns:a16="http://schemas.microsoft.com/office/drawing/2014/main" id="{727E4159-B6B2-ADA4-0CAC-CFBFB28B2005}"/>
              </a:ext>
            </a:extLst>
          </p:cNvPr>
          <p:cNvSpPr/>
          <p:nvPr/>
        </p:nvSpPr>
        <p:spPr>
          <a:xfrm>
            <a:off x="2000081" y="5777896"/>
            <a:ext cx="8286161" cy="6472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800" dirty="0" err="1">
                <a:solidFill>
                  <a:srgbClr val="002060"/>
                </a:solidFill>
              </a:rPr>
              <a:t>Conclusions</a:t>
            </a:r>
            <a:r>
              <a:rPr lang="nl-NL" sz="2800" dirty="0">
                <a:solidFill>
                  <a:srgbClr val="002060"/>
                </a:solidFill>
              </a:rPr>
              <a:t> </a:t>
            </a:r>
          </a:p>
        </p:txBody>
      </p:sp>
    </p:spTree>
    <p:extLst>
      <p:ext uri="{BB962C8B-B14F-4D97-AF65-F5344CB8AC3E}">
        <p14:creationId xmlns:p14="http://schemas.microsoft.com/office/powerpoint/2010/main" val="16518826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0A6196C-40BE-7841-88D5-423F0F979C2A}"/>
              </a:ext>
            </a:extLst>
          </p:cNvPr>
          <p:cNvPicPr>
            <a:picLocks noChangeAspect="1"/>
          </p:cNvPicPr>
          <p:nvPr/>
        </p:nvPicPr>
        <p:blipFill>
          <a:blip r:embed="rId3"/>
          <a:stretch>
            <a:fillRect/>
          </a:stretch>
        </p:blipFill>
        <p:spPr>
          <a:xfrm>
            <a:off x="1439861" y="2008983"/>
            <a:ext cx="5760720" cy="4319016"/>
          </a:xfrm>
          <a:prstGeom prst="rect">
            <a:avLst/>
          </a:prstGeom>
        </p:spPr>
      </p:pic>
      <p:sp>
        <p:nvSpPr>
          <p:cNvPr id="2" name="Titel 1">
            <a:extLst>
              <a:ext uri="{FF2B5EF4-FFF2-40B4-BE49-F238E27FC236}">
                <a16:creationId xmlns:a16="http://schemas.microsoft.com/office/drawing/2014/main" id="{4F95D433-DCCE-B755-90F7-48A7B4FD278B}"/>
              </a:ext>
            </a:extLst>
          </p:cNvPr>
          <p:cNvSpPr>
            <a:spLocks noGrp="1"/>
          </p:cNvSpPr>
          <p:nvPr>
            <p:ph type="title"/>
          </p:nvPr>
        </p:nvSpPr>
        <p:spPr>
          <a:xfrm>
            <a:off x="4320221" y="469978"/>
            <a:ext cx="5582658" cy="647246"/>
          </a:xfrm>
        </p:spPr>
        <p:txBody>
          <a:bodyPr>
            <a:normAutofit/>
          </a:bodyPr>
          <a:lstStyle/>
          <a:p>
            <a:r>
              <a:rPr lang="en-US" sz="3200" dirty="0">
                <a:solidFill>
                  <a:srgbClr val="B85E5C"/>
                </a:solidFill>
              </a:rPr>
              <a:t>Analyses &amp; Results </a:t>
            </a:r>
            <a:endParaRPr lang="nl-NL" sz="3200" dirty="0">
              <a:solidFill>
                <a:srgbClr val="B85E5C"/>
              </a:solidFill>
            </a:endParaRPr>
          </a:p>
        </p:txBody>
      </p:sp>
      <p:pic>
        <p:nvPicPr>
          <p:cNvPr id="12" name="Graphic 11" descr="Badge 4 outline">
            <a:extLst>
              <a:ext uri="{FF2B5EF4-FFF2-40B4-BE49-F238E27FC236}">
                <a16:creationId xmlns:a16="http://schemas.microsoft.com/office/drawing/2014/main" id="{79175A33-A4E4-E2E4-48D9-DC38949287E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1995" y="272711"/>
            <a:ext cx="647246" cy="647246"/>
          </a:xfrm>
          <a:prstGeom prst="rect">
            <a:avLst/>
          </a:prstGeom>
        </p:spPr>
      </p:pic>
      <p:sp>
        <p:nvSpPr>
          <p:cNvPr id="4" name="Content Placeholder 10">
            <a:extLst>
              <a:ext uri="{FF2B5EF4-FFF2-40B4-BE49-F238E27FC236}">
                <a16:creationId xmlns:a16="http://schemas.microsoft.com/office/drawing/2014/main" id="{CCA2BEA2-E8F1-6C34-EBED-7E1AC0693EF0}"/>
              </a:ext>
            </a:extLst>
          </p:cNvPr>
          <p:cNvSpPr txBox="1">
            <a:spLocks/>
          </p:cNvSpPr>
          <p:nvPr/>
        </p:nvSpPr>
        <p:spPr>
          <a:xfrm>
            <a:off x="999241" y="1282045"/>
            <a:ext cx="10465928" cy="5000660"/>
          </a:xfrm>
          <a:prstGeom prst="rect">
            <a:avLst/>
          </a:prstGeom>
        </p:spPr>
        <p:txBody>
          <a:bodyPr vert="horz" lIns="80201" tIns="40100" rIns="80201" bIns="40100" rtlCol="0" anchor="t">
            <a:normAutofit/>
          </a:bodyPr>
          <a:lstStyle>
            <a:lvl1pPr marL="391146" indent="-391146" algn="l" defTabSz="1043056" rtl="0" eaLnBrk="1" latinLnBrk="0" hangingPunct="1">
              <a:spcBef>
                <a:spcPct val="20000"/>
              </a:spcBef>
              <a:buFont typeface="Arial" pitchFamily="34" charset="0"/>
              <a:buChar char="•"/>
              <a:defRPr sz="1800" kern="1200">
                <a:solidFill>
                  <a:srgbClr val="00275D"/>
                </a:solidFill>
                <a:latin typeface="Arial" pitchFamily="34" charset="0"/>
                <a:ea typeface="+mn-ea"/>
                <a:cs typeface="Arial" pitchFamily="34" charset="0"/>
              </a:defRPr>
            </a:lvl1pPr>
            <a:lvl2pPr marL="847483" indent="-325955" algn="l" defTabSz="1043056" rtl="0" eaLnBrk="1" latinLnBrk="0" hangingPunct="1">
              <a:spcBef>
                <a:spcPct val="20000"/>
              </a:spcBef>
              <a:buFont typeface="Arial" pitchFamily="34" charset="0"/>
              <a:buChar char="–"/>
              <a:defRPr sz="1800" kern="1200">
                <a:solidFill>
                  <a:srgbClr val="00275D"/>
                </a:solidFill>
                <a:latin typeface="Arial" pitchFamily="34" charset="0"/>
                <a:ea typeface="+mn-ea"/>
                <a:cs typeface="Arial" pitchFamily="34" charset="0"/>
              </a:defRPr>
            </a:lvl2pPr>
            <a:lvl3pPr marL="1303820" indent="-260764" algn="l" defTabSz="1043056" rtl="0" eaLnBrk="1" latinLnBrk="0" hangingPunct="1">
              <a:spcBef>
                <a:spcPct val="20000"/>
              </a:spcBef>
              <a:buFont typeface="Arial" pitchFamily="34" charset="0"/>
              <a:buChar char="•"/>
              <a:defRPr sz="1800" kern="1200">
                <a:solidFill>
                  <a:srgbClr val="00275D"/>
                </a:solidFill>
                <a:latin typeface="Arial" pitchFamily="34" charset="0"/>
                <a:ea typeface="+mn-ea"/>
                <a:cs typeface="Arial" pitchFamily="34" charset="0"/>
              </a:defRPr>
            </a:lvl3pPr>
            <a:lvl4pPr marL="1825348" indent="-260764" algn="l" defTabSz="1043056" rtl="0" eaLnBrk="1" latinLnBrk="0" hangingPunct="1">
              <a:spcBef>
                <a:spcPct val="20000"/>
              </a:spcBef>
              <a:buFont typeface="Arial" pitchFamily="34" charset="0"/>
              <a:buChar char="–"/>
              <a:defRPr sz="1800" kern="1200">
                <a:solidFill>
                  <a:srgbClr val="00275D"/>
                </a:solidFill>
                <a:latin typeface="Arial" pitchFamily="34" charset="0"/>
                <a:ea typeface="+mn-ea"/>
                <a:cs typeface="Arial" pitchFamily="34" charset="0"/>
              </a:defRPr>
            </a:lvl4pPr>
            <a:lvl5pPr marL="2346876" indent="-260764" algn="l" defTabSz="1043056" rtl="0" eaLnBrk="1" latinLnBrk="0" hangingPunct="1">
              <a:spcBef>
                <a:spcPct val="20000"/>
              </a:spcBef>
              <a:buFont typeface="Arial" pitchFamily="34" charset="0"/>
              <a:buChar char="»"/>
              <a:defRPr sz="1800" kern="1200">
                <a:solidFill>
                  <a:srgbClr val="00275D"/>
                </a:solidFill>
                <a:latin typeface="Arial" pitchFamily="34" charset="0"/>
                <a:ea typeface="+mn-ea"/>
                <a:cs typeface="Arial" pitchFamily="34" charset="0"/>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391146" marR="0" lvl="0" indent="-391146" algn="just" defTabSz="1043056" rtl="0" eaLnBrk="1" fontAlgn="auto" latinLnBrk="0" hangingPunct="1">
              <a:lnSpc>
                <a:spcPct val="90000"/>
              </a:lnSpc>
              <a:spcBef>
                <a:spcPct val="20000"/>
              </a:spcBef>
              <a:spcAft>
                <a:spcPts val="0"/>
              </a:spcAft>
              <a:buClrTx/>
              <a:buSzTx/>
              <a:buFont typeface="Wingdings" panose="05000000000000000000" pitchFamily="2" charset="2"/>
              <a:buChar char="§"/>
              <a:tabLst/>
              <a:defRPr/>
            </a:pPr>
            <a:r>
              <a:rPr kumimoji="0" lang="en-US" b="0" i="0" u="none" strike="noStrike" kern="1200" cap="none" spc="0" normalizeH="0" baseline="0" noProof="0" dirty="0">
                <a:ln>
                  <a:noFill/>
                </a:ln>
                <a:solidFill>
                  <a:srgbClr val="00275D"/>
                </a:solidFill>
                <a:effectLst/>
                <a:uLnTx/>
                <a:uFillTx/>
                <a:latin typeface="Palatino"/>
                <a:ea typeface="Calibri" panose="020F0502020204030204" pitchFamily="34" charset="0"/>
              </a:rPr>
              <a:t>Effect of the origin of team consensus on (</a:t>
            </a:r>
            <a:r>
              <a:rPr kumimoji="0" lang="en-US" b="0" i="0" u="none" strike="noStrike" kern="1200" cap="none" spc="0" normalizeH="0" baseline="0" noProof="0" dirty="0" err="1">
                <a:ln>
                  <a:noFill/>
                </a:ln>
                <a:solidFill>
                  <a:srgbClr val="00275D"/>
                </a:solidFill>
                <a:effectLst/>
                <a:uLnTx/>
                <a:uFillTx/>
                <a:latin typeface="Palatino"/>
                <a:ea typeface="Calibri" panose="020F0502020204030204" pitchFamily="34" charset="0"/>
              </a:rPr>
              <a:t>i</a:t>
            </a:r>
            <a:r>
              <a:rPr kumimoji="0" lang="en-US" b="0" i="0" u="none" strike="noStrike" kern="1200" cap="none" spc="0" normalizeH="0" baseline="0" noProof="0" dirty="0">
                <a:ln>
                  <a:noFill/>
                </a:ln>
                <a:solidFill>
                  <a:srgbClr val="00275D"/>
                </a:solidFill>
                <a:effectLst/>
                <a:uLnTx/>
                <a:uFillTx/>
                <a:latin typeface="Palatino"/>
                <a:ea typeface="Calibri" panose="020F0502020204030204" pitchFamily="34" charset="0"/>
              </a:rPr>
              <a:t>) junior auditors’ conformity, and subsequently, (ii) their final risk assessment</a:t>
            </a:r>
          </a:p>
          <a:p>
            <a:pPr marL="391146" marR="0" lvl="0" indent="-391146" algn="just" defTabSz="1043056" rtl="0" eaLnBrk="1" fontAlgn="auto" latinLnBrk="0" hangingPunct="1">
              <a:lnSpc>
                <a:spcPct val="90000"/>
              </a:lnSpc>
              <a:spcBef>
                <a:spcPct val="20000"/>
              </a:spcBef>
              <a:spcAft>
                <a:spcPts val="0"/>
              </a:spcAft>
              <a:buClrTx/>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00275D"/>
              </a:solidFill>
              <a:effectLst/>
              <a:uLnTx/>
              <a:uFillTx/>
              <a:latin typeface="Palatino"/>
              <a:ea typeface="Calibri" panose="020F0502020204030204" pitchFamily="34" charset="0"/>
            </a:endParaRPr>
          </a:p>
          <a:p>
            <a:pPr marL="0" marR="0" lvl="0" indent="0" algn="l" defTabSz="1043056" rtl="0" eaLnBrk="1" fontAlgn="auto" latinLnBrk="0" hangingPunct="1">
              <a:lnSpc>
                <a:spcPct val="90000"/>
              </a:lnSpc>
              <a:spcBef>
                <a:spcPct val="20000"/>
              </a:spcBef>
              <a:spcAft>
                <a:spcPts val="0"/>
              </a:spcAft>
              <a:buClrTx/>
              <a:buSzTx/>
              <a:buFont typeface="Arial" pitchFamily="34" charset="0"/>
              <a:buNone/>
              <a:tabLst/>
              <a:defRPr/>
            </a:pPr>
            <a:endParaRPr kumimoji="0" lang="en-US" b="0" i="0" u="none" strike="noStrike" kern="1200" cap="none" spc="0" normalizeH="0" baseline="0" noProof="0" dirty="0">
              <a:ln>
                <a:noFill/>
              </a:ln>
              <a:solidFill>
                <a:srgbClr val="00275D"/>
              </a:solidFill>
              <a:effectLst/>
              <a:uLnTx/>
              <a:uFillTx/>
              <a:latin typeface="Palatino"/>
            </a:endParaRPr>
          </a:p>
        </p:txBody>
      </p:sp>
      <p:sp>
        <p:nvSpPr>
          <p:cNvPr id="5" name="Rectangle 4">
            <a:extLst>
              <a:ext uri="{FF2B5EF4-FFF2-40B4-BE49-F238E27FC236}">
                <a16:creationId xmlns:a16="http://schemas.microsoft.com/office/drawing/2014/main" id="{CF988855-123E-095D-91F5-A56BB5E9FE4D}"/>
              </a:ext>
            </a:extLst>
          </p:cNvPr>
          <p:cNvSpPr/>
          <p:nvPr/>
        </p:nvSpPr>
        <p:spPr>
          <a:xfrm>
            <a:off x="7959350" y="4459213"/>
            <a:ext cx="3505819" cy="1823492"/>
          </a:xfrm>
          <a:prstGeom prst="rect">
            <a:avLst/>
          </a:prstGeom>
          <a:ln w="38100">
            <a:solidFill>
              <a:srgbClr val="1A3586"/>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90000"/>
              </a:lnSpc>
            </a:pPr>
            <a:r>
              <a:rPr lang="en-US" sz="1579" dirty="0">
                <a:solidFill>
                  <a:schemeClr val="accent1">
                    <a:lumMod val="50000"/>
                  </a:schemeClr>
                </a:solidFill>
                <a:cs typeface="Arial" panose="020B0604020202020204" pitchFamily="34" charset="0"/>
              </a:rPr>
              <a:t>In support for </a:t>
            </a:r>
            <a:r>
              <a:rPr lang="en-US" sz="1579" b="1" dirty="0">
                <a:solidFill>
                  <a:schemeClr val="accent1">
                    <a:lumMod val="50000"/>
                  </a:schemeClr>
                </a:solidFill>
                <a:cs typeface="Arial" panose="020B0604020202020204" pitchFamily="34" charset="0"/>
              </a:rPr>
              <a:t>H1</a:t>
            </a:r>
            <a:r>
              <a:rPr lang="en-US" sz="1579" dirty="0">
                <a:solidFill>
                  <a:schemeClr val="accent1">
                    <a:lumMod val="50000"/>
                  </a:schemeClr>
                </a:solidFill>
                <a:cs typeface="Arial" panose="020B0604020202020204" pitchFamily="34" charset="0"/>
              </a:rPr>
              <a:t>: </a:t>
            </a:r>
          </a:p>
          <a:p>
            <a:pPr algn="ctr">
              <a:lnSpc>
                <a:spcPct val="90000"/>
              </a:lnSpc>
            </a:pPr>
            <a:r>
              <a:rPr lang="en-US" sz="1579" dirty="0">
                <a:solidFill>
                  <a:schemeClr val="accent1">
                    <a:lumMod val="50000"/>
                  </a:schemeClr>
                </a:solidFill>
                <a:ea typeface="Calibri" panose="020F0502020204030204" pitchFamily="34" charset="0"/>
                <a:cs typeface="Arial" panose="020B0604020202020204" pitchFamily="34" charset="0"/>
              </a:rPr>
              <a:t>significant negative indirect effect of </a:t>
            </a:r>
            <a:r>
              <a:rPr lang="en-US" sz="1579" dirty="0" err="1">
                <a:solidFill>
                  <a:schemeClr val="accent1">
                    <a:lumMod val="50000"/>
                  </a:schemeClr>
                </a:solidFill>
                <a:ea typeface="Calibri" panose="020F0502020204030204" pitchFamily="34" charset="0"/>
                <a:cs typeface="Arial" panose="020B0604020202020204" pitchFamily="34" charset="0"/>
              </a:rPr>
              <a:t>OriginOfTeamConsensus</a:t>
            </a:r>
            <a:r>
              <a:rPr lang="en-US" sz="1579" dirty="0">
                <a:solidFill>
                  <a:schemeClr val="accent1">
                    <a:lumMod val="50000"/>
                  </a:schemeClr>
                </a:solidFill>
                <a:ea typeface="Calibri" panose="020F0502020204030204" pitchFamily="34" charset="0"/>
                <a:cs typeface="Arial" panose="020B0604020202020204" pitchFamily="34" charset="0"/>
              </a:rPr>
              <a:t> on </a:t>
            </a:r>
            <a:r>
              <a:rPr lang="en-US" sz="1579" dirty="0" err="1">
                <a:solidFill>
                  <a:schemeClr val="accent1">
                    <a:lumMod val="50000"/>
                  </a:schemeClr>
                </a:solidFill>
                <a:ea typeface="Calibri" panose="020F0502020204030204" pitchFamily="34" charset="0"/>
                <a:cs typeface="Arial" panose="020B0604020202020204" pitchFamily="34" charset="0"/>
              </a:rPr>
              <a:t>FinalRiskAssessment</a:t>
            </a:r>
            <a:r>
              <a:rPr lang="en-US" sz="1579" dirty="0">
                <a:solidFill>
                  <a:schemeClr val="accent1">
                    <a:lumMod val="50000"/>
                  </a:schemeClr>
                </a:solidFill>
                <a:ea typeface="Calibri" panose="020F0502020204030204" pitchFamily="34" charset="0"/>
                <a:cs typeface="Arial" panose="020B0604020202020204" pitchFamily="34" charset="0"/>
              </a:rPr>
              <a:t> </a:t>
            </a:r>
            <a:r>
              <a:rPr lang="en-US" sz="1579" i="1" dirty="0">
                <a:solidFill>
                  <a:schemeClr val="accent1">
                    <a:lumMod val="50000"/>
                  </a:schemeClr>
                </a:solidFill>
                <a:ea typeface="Calibri" panose="020F0502020204030204" pitchFamily="34" charset="0"/>
                <a:cs typeface="Arial" panose="020B0604020202020204" pitchFamily="34" charset="0"/>
              </a:rPr>
              <a:t>via</a:t>
            </a:r>
            <a:r>
              <a:rPr lang="en-US" sz="1579" dirty="0">
                <a:solidFill>
                  <a:schemeClr val="accent1">
                    <a:lumMod val="50000"/>
                  </a:schemeClr>
                </a:solidFill>
                <a:ea typeface="Calibri" panose="020F0502020204030204" pitchFamily="34" charset="0"/>
                <a:cs typeface="Arial" panose="020B0604020202020204" pitchFamily="34" charset="0"/>
              </a:rPr>
              <a:t> Conformity</a:t>
            </a:r>
            <a:endParaRPr lang="en-US" sz="1579" dirty="0">
              <a:solidFill>
                <a:schemeClr val="accent1">
                  <a:lumMod val="50000"/>
                </a:schemeClr>
              </a:solidFill>
              <a:cs typeface="Arial" panose="020B0604020202020204" pitchFamily="34" charset="0"/>
            </a:endParaRPr>
          </a:p>
        </p:txBody>
      </p:sp>
      <p:pic>
        <p:nvPicPr>
          <p:cNvPr id="6" name="Graphic 5" descr="Checkmark with solid fill">
            <a:extLst>
              <a:ext uri="{FF2B5EF4-FFF2-40B4-BE49-F238E27FC236}">
                <a16:creationId xmlns:a16="http://schemas.microsoft.com/office/drawing/2014/main" id="{6C5604C9-DCFE-9455-C86A-6E312155C6F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84152" y="5063505"/>
            <a:ext cx="914400" cy="914400"/>
          </a:xfrm>
          <a:prstGeom prst="rect">
            <a:avLst/>
          </a:prstGeom>
        </p:spPr>
      </p:pic>
      <p:sp>
        <p:nvSpPr>
          <p:cNvPr id="7" name="Rectangle 6">
            <a:extLst>
              <a:ext uri="{FF2B5EF4-FFF2-40B4-BE49-F238E27FC236}">
                <a16:creationId xmlns:a16="http://schemas.microsoft.com/office/drawing/2014/main" id="{8A17BDF7-8E37-C954-0765-DCEF6D6BD12B}"/>
              </a:ext>
            </a:extLst>
          </p:cNvPr>
          <p:cNvSpPr/>
          <p:nvPr/>
        </p:nvSpPr>
        <p:spPr>
          <a:xfrm>
            <a:off x="1450138" y="5540830"/>
            <a:ext cx="4558168" cy="556438"/>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42"/>
          </a:p>
        </p:txBody>
      </p:sp>
    </p:spTree>
    <p:extLst>
      <p:ext uri="{BB962C8B-B14F-4D97-AF65-F5344CB8AC3E}">
        <p14:creationId xmlns:p14="http://schemas.microsoft.com/office/powerpoint/2010/main" val="3972304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phic 11" descr="Badge 4 outline">
            <a:extLst>
              <a:ext uri="{FF2B5EF4-FFF2-40B4-BE49-F238E27FC236}">
                <a16:creationId xmlns:a16="http://schemas.microsoft.com/office/drawing/2014/main" id="{79175A33-A4E4-E2E4-48D9-DC38949287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1995" y="272711"/>
            <a:ext cx="647246" cy="647246"/>
          </a:xfrm>
          <a:prstGeom prst="rect">
            <a:avLst/>
          </a:prstGeom>
        </p:spPr>
      </p:pic>
      <p:sp>
        <p:nvSpPr>
          <p:cNvPr id="4" name="Content Placeholder 10">
            <a:extLst>
              <a:ext uri="{FF2B5EF4-FFF2-40B4-BE49-F238E27FC236}">
                <a16:creationId xmlns:a16="http://schemas.microsoft.com/office/drawing/2014/main" id="{CCA2BEA2-E8F1-6C34-EBED-7E1AC0693EF0}"/>
              </a:ext>
            </a:extLst>
          </p:cNvPr>
          <p:cNvSpPr txBox="1">
            <a:spLocks/>
          </p:cNvSpPr>
          <p:nvPr/>
        </p:nvSpPr>
        <p:spPr>
          <a:xfrm>
            <a:off x="863036" y="1260797"/>
            <a:ext cx="10465928" cy="5000660"/>
          </a:xfrm>
          <a:prstGeom prst="rect">
            <a:avLst/>
          </a:prstGeom>
        </p:spPr>
        <p:txBody>
          <a:bodyPr vert="horz" lIns="80201" tIns="40100" rIns="80201" bIns="40100" rtlCol="0" anchor="t">
            <a:normAutofit/>
          </a:bodyPr>
          <a:lstStyle>
            <a:lvl1pPr marL="391146" indent="-391146" algn="l" defTabSz="1043056" rtl="0" eaLnBrk="1" latinLnBrk="0" hangingPunct="1">
              <a:spcBef>
                <a:spcPct val="20000"/>
              </a:spcBef>
              <a:buFont typeface="Arial" pitchFamily="34" charset="0"/>
              <a:buChar char="•"/>
              <a:defRPr sz="1800" kern="1200">
                <a:solidFill>
                  <a:srgbClr val="00275D"/>
                </a:solidFill>
                <a:latin typeface="Arial" pitchFamily="34" charset="0"/>
                <a:ea typeface="+mn-ea"/>
                <a:cs typeface="Arial" pitchFamily="34" charset="0"/>
              </a:defRPr>
            </a:lvl1pPr>
            <a:lvl2pPr marL="847483" indent="-325955" algn="l" defTabSz="1043056" rtl="0" eaLnBrk="1" latinLnBrk="0" hangingPunct="1">
              <a:spcBef>
                <a:spcPct val="20000"/>
              </a:spcBef>
              <a:buFont typeface="Arial" pitchFamily="34" charset="0"/>
              <a:buChar char="–"/>
              <a:defRPr sz="1800" kern="1200">
                <a:solidFill>
                  <a:srgbClr val="00275D"/>
                </a:solidFill>
                <a:latin typeface="Arial" pitchFamily="34" charset="0"/>
                <a:ea typeface="+mn-ea"/>
                <a:cs typeface="Arial" pitchFamily="34" charset="0"/>
              </a:defRPr>
            </a:lvl2pPr>
            <a:lvl3pPr marL="1303820" indent="-260764" algn="l" defTabSz="1043056" rtl="0" eaLnBrk="1" latinLnBrk="0" hangingPunct="1">
              <a:spcBef>
                <a:spcPct val="20000"/>
              </a:spcBef>
              <a:buFont typeface="Arial" pitchFamily="34" charset="0"/>
              <a:buChar char="•"/>
              <a:defRPr sz="1800" kern="1200">
                <a:solidFill>
                  <a:srgbClr val="00275D"/>
                </a:solidFill>
                <a:latin typeface="Arial" pitchFamily="34" charset="0"/>
                <a:ea typeface="+mn-ea"/>
                <a:cs typeface="Arial" pitchFamily="34" charset="0"/>
              </a:defRPr>
            </a:lvl3pPr>
            <a:lvl4pPr marL="1825348" indent="-260764" algn="l" defTabSz="1043056" rtl="0" eaLnBrk="1" latinLnBrk="0" hangingPunct="1">
              <a:spcBef>
                <a:spcPct val="20000"/>
              </a:spcBef>
              <a:buFont typeface="Arial" pitchFamily="34" charset="0"/>
              <a:buChar char="–"/>
              <a:defRPr sz="1800" kern="1200">
                <a:solidFill>
                  <a:srgbClr val="00275D"/>
                </a:solidFill>
                <a:latin typeface="Arial" pitchFamily="34" charset="0"/>
                <a:ea typeface="+mn-ea"/>
                <a:cs typeface="Arial" pitchFamily="34" charset="0"/>
              </a:defRPr>
            </a:lvl4pPr>
            <a:lvl5pPr marL="2346876" indent="-260764" algn="l" defTabSz="1043056" rtl="0" eaLnBrk="1" latinLnBrk="0" hangingPunct="1">
              <a:spcBef>
                <a:spcPct val="20000"/>
              </a:spcBef>
              <a:buFont typeface="Arial" pitchFamily="34" charset="0"/>
              <a:buChar char="»"/>
              <a:defRPr sz="1800" kern="1200">
                <a:solidFill>
                  <a:srgbClr val="00275D"/>
                </a:solidFill>
                <a:latin typeface="Arial" pitchFamily="34" charset="0"/>
                <a:ea typeface="+mn-ea"/>
                <a:cs typeface="Arial" pitchFamily="34" charset="0"/>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a:lnSpc>
                <a:spcPct val="90000"/>
              </a:lnSpc>
              <a:buFont typeface="Wingdings" panose="05000000000000000000" pitchFamily="2" charset="2"/>
              <a:buChar char="§"/>
            </a:pPr>
            <a:r>
              <a:rPr lang="en-US" dirty="0">
                <a:latin typeface="Palatino"/>
              </a:rPr>
              <a:t>Moderating effect of inclusive climate on (</a:t>
            </a:r>
            <a:r>
              <a:rPr lang="en-US" dirty="0" err="1">
                <a:latin typeface="Palatino"/>
              </a:rPr>
              <a:t>i</a:t>
            </a:r>
            <a:r>
              <a:rPr lang="en-US" dirty="0">
                <a:latin typeface="Palatino"/>
              </a:rPr>
              <a:t>) the origin of team consensus and junior auditors’ conformity; and, subsequently, (ii) their final risk assessment</a:t>
            </a:r>
          </a:p>
          <a:p>
            <a:pPr marL="391146" marR="0" lvl="0" indent="-391146" algn="just" defTabSz="1043056" rtl="0" eaLnBrk="1" fontAlgn="auto" latinLnBrk="0" hangingPunct="1">
              <a:lnSpc>
                <a:spcPct val="90000"/>
              </a:lnSpc>
              <a:spcBef>
                <a:spcPct val="20000"/>
              </a:spcBef>
              <a:spcAft>
                <a:spcPts val="0"/>
              </a:spcAft>
              <a:buClrTx/>
              <a:buSzTx/>
              <a:buFont typeface="Wingdings" panose="05000000000000000000" pitchFamily="2" charset="2"/>
              <a:buChar char="§"/>
              <a:tabLst/>
              <a:defRPr/>
            </a:pPr>
            <a:endParaRPr kumimoji="0" lang="en-US" b="0" i="0" u="none" strike="noStrike" kern="1200" cap="none" spc="0" normalizeH="0" baseline="0" noProof="0" dirty="0">
              <a:ln>
                <a:noFill/>
              </a:ln>
              <a:solidFill>
                <a:srgbClr val="00275D"/>
              </a:solidFill>
              <a:effectLst/>
              <a:uLnTx/>
              <a:uFillTx/>
              <a:latin typeface="Palatino"/>
              <a:ea typeface="Calibri" panose="020F0502020204030204" pitchFamily="34" charset="0"/>
            </a:endParaRPr>
          </a:p>
          <a:p>
            <a:pPr marL="0" marR="0" lvl="0" indent="0" algn="l" defTabSz="1043056" rtl="0" eaLnBrk="1" fontAlgn="auto" latinLnBrk="0" hangingPunct="1">
              <a:lnSpc>
                <a:spcPct val="90000"/>
              </a:lnSpc>
              <a:spcBef>
                <a:spcPct val="20000"/>
              </a:spcBef>
              <a:spcAft>
                <a:spcPts val="0"/>
              </a:spcAft>
              <a:buClrTx/>
              <a:buSzTx/>
              <a:buFont typeface="Arial" pitchFamily="34" charset="0"/>
              <a:buNone/>
              <a:tabLst/>
              <a:defRPr/>
            </a:pPr>
            <a:endParaRPr kumimoji="0" lang="en-US" b="0" i="0" u="none" strike="noStrike" kern="1200" cap="none" spc="0" normalizeH="0" baseline="0" noProof="0" dirty="0">
              <a:ln>
                <a:noFill/>
              </a:ln>
              <a:solidFill>
                <a:srgbClr val="00275D"/>
              </a:solidFill>
              <a:effectLst/>
              <a:uLnTx/>
              <a:uFillTx/>
              <a:latin typeface="Palatino"/>
            </a:endParaRPr>
          </a:p>
        </p:txBody>
      </p:sp>
      <p:sp>
        <p:nvSpPr>
          <p:cNvPr id="9" name="Rectangle 8">
            <a:extLst>
              <a:ext uri="{FF2B5EF4-FFF2-40B4-BE49-F238E27FC236}">
                <a16:creationId xmlns:a16="http://schemas.microsoft.com/office/drawing/2014/main" id="{38C48D17-B9DD-5B14-C47C-465E8C4DC1D2}"/>
              </a:ext>
            </a:extLst>
          </p:cNvPr>
          <p:cNvSpPr/>
          <p:nvPr/>
        </p:nvSpPr>
        <p:spPr>
          <a:xfrm>
            <a:off x="7823778" y="4883027"/>
            <a:ext cx="3587905" cy="1638708"/>
          </a:xfrm>
          <a:prstGeom prst="rect">
            <a:avLst/>
          </a:prstGeom>
          <a:ln w="28575">
            <a:solidFill>
              <a:srgbClr val="1A3586"/>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90000"/>
              </a:lnSpc>
            </a:pPr>
            <a:r>
              <a:rPr lang="en-US" sz="1400" dirty="0">
                <a:solidFill>
                  <a:schemeClr val="accent1">
                    <a:lumMod val="50000"/>
                  </a:schemeClr>
                </a:solidFill>
                <a:latin typeface="Palatino"/>
                <a:cs typeface="Arial" panose="020B0604020202020204" pitchFamily="34" charset="0"/>
              </a:rPr>
              <a:t>In line with </a:t>
            </a:r>
            <a:r>
              <a:rPr lang="en-US" sz="1400" b="1" dirty="0">
                <a:solidFill>
                  <a:schemeClr val="accent1">
                    <a:lumMod val="50000"/>
                  </a:schemeClr>
                </a:solidFill>
                <a:latin typeface="Palatino"/>
                <a:cs typeface="Arial" panose="020B0604020202020204" pitchFamily="34" charset="0"/>
              </a:rPr>
              <a:t>H2</a:t>
            </a:r>
            <a:r>
              <a:rPr lang="en-US" sz="1400" dirty="0">
                <a:solidFill>
                  <a:schemeClr val="accent1">
                    <a:lumMod val="50000"/>
                  </a:schemeClr>
                </a:solidFill>
                <a:latin typeface="Palatino"/>
                <a:cs typeface="Arial" panose="020B0604020202020204" pitchFamily="34" charset="0"/>
              </a:rPr>
              <a:t>: </a:t>
            </a:r>
          </a:p>
          <a:p>
            <a:pPr algn="ctr">
              <a:lnSpc>
                <a:spcPct val="90000"/>
              </a:lnSpc>
            </a:pPr>
            <a:r>
              <a:rPr lang="en-US" sz="1400" dirty="0">
                <a:solidFill>
                  <a:schemeClr val="accent1">
                    <a:lumMod val="50000"/>
                  </a:schemeClr>
                </a:solidFill>
                <a:latin typeface="Palatino"/>
                <a:cs typeface="Arial" panose="020B0604020202020204" pitchFamily="34" charset="0"/>
              </a:rPr>
              <a:t>significant negative indirect effect holds under authenticity climate, but not under belongingness climate </a:t>
            </a:r>
          </a:p>
        </p:txBody>
      </p:sp>
      <p:sp>
        <p:nvSpPr>
          <p:cNvPr id="11" name="Rectangle 10">
            <a:extLst>
              <a:ext uri="{FF2B5EF4-FFF2-40B4-BE49-F238E27FC236}">
                <a16:creationId xmlns:a16="http://schemas.microsoft.com/office/drawing/2014/main" id="{EA6F79FF-F88F-743C-2E88-55B0A3DC7538}"/>
              </a:ext>
            </a:extLst>
          </p:cNvPr>
          <p:cNvSpPr/>
          <p:nvPr/>
        </p:nvSpPr>
        <p:spPr>
          <a:xfrm>
            <a:off x="6607629" y="2917370"/>
            <a:ext cx="718457" cy="185059"/>
          </a:xfrm>
          <a:prstGeom prst="rect">
            <a:avLst/>
          </a:prstGeom>
          <a:solidFill>
            <a:schemeClr val="accent2"/>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42"/>
          </a:p>
        </p:txBody>
      </p:sp>
      <p:pic>
        <p:nvPicPr>
          <p:cNvPr id="8" name="Picture 7">
            <a:extLst>
              <a:ext uri="{FF2B5EF4-FFF2-40B4-BE49-F238E27FC236}">
                <a16:creationId xmlns:a16="http://schemas.microsoft.com/office/drawing/2014/main" id="{B7F51D29-C3A9-B1A9-4184-79158C611ADE}"/>
              </a:ext>
            </a:extLst>
          </p:cNvPr>
          <p:cNvPicPr>
            <a:picLocks noChangeAspect="1"/>
          </p:cNvPicPr>
          <p:nvPr/>
        </p:nvPicPr>
        <p:blipFill>
          <a:blip r:embed="rId5"/>
          <a:stretch>
            <a:fillRect/>
          </a:stretch>
        </p:blipFill>
        <p:spPr>
          <a:xfrm>
            <a:off x="1081960" y="1835955"/>
            <a:ext cx="6483612" cy="4852296"/>
          </a:xfrm>
          <a:prstGeom prst="rect">
            <a:avLst/>
          </a:prstGeom>
        </p:spPr>
      </p:pic>
      <p:sp>
        <p:nvSpPr>
          <p:cNvPr id="13" name="Rectangle 12">
            <a:extLst>
              <a:ext uri="{FF2B5EF4-FFF2-40B4-BE49-F238E27FC236}">
                <a16:creationId xmlns:a16="http://schemas.microsoft.com/office/drawing/2014/main" id="{0BF6B2A0-91D4-7AA1-FE33-EEBA236D1806}"/>
              </a:ext>
            </a:extLst>
          </p:cNvPr>
          <p:cNvSpPr/>
          <p:nvPr/>
        </p:nvSpPr>
        <p:spPr>
          <a:xfrm>
            <a:off x="999241" y="5943599"/>
            <a:ext cx="5532188" cy="408714"/>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42"/>
          </a:p>
        </p:txBody>
      </p:sp>
      <p:sp>
        <p:nvSpPr>
          <p:cNvPr id="15" name="Rectangle 14">
            <a:extLst>
              <a:ext uri="{FF2B5EF4-FFF2-40B4-BE49-F238E27FC236}">
                <a16:creationId xmlns:a16="http://schemas.microsoft.com/office/drawing/2014/main" id="{A40AE163-3B6E-374E-0930-BE8F5E37A3CE}"/>
              </a:ext>
            </a:extLst>
          </p:cNvPr>
          <p:cNvSpPr/>
          <p:nvPr/>
        </p:nvSpPr>
        <p:spPr>
          <a:xfrm>
            <a:off x="6531429" y="2917370"/>
            <a:ext cx="718457" cy="18505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tel 1">
            <a:extLst>
              <a:ext uri="{FF2B5EF4-FFF2-40B4-BE49-F238E27FC236}">
                <a16:creationId xmlns:a16="http://schemas.microsoft.com/office/drawing/2014/main" id="{D2B8AE26-B0E6-4BAA-27D8-75F183C7BA43}"/>
              </a:ext>
            </a:extLst>
          </p:cNvPr>
          <p:cNvSpPr txBox="1">
            <a:spLocks/>
          </p:cNvSpPr>
          <p:nvPr/>
        </p:nvSpPr>
        <p:spPr>
          <a:xfrm>
            <a:off x="4320221" y="469978"/>
            <a:ext cx="5582658" cy="64724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a:solidFill>
                  <a:schemeClr val="accent2"/>
                </a:solidFill>
                <a:latin typeface="Palatino" pitchFamily="2" charset="77"/>
                <a:ea typeface="Palatino" pitchFamily="2" charset="77"/>
                <a:cs typeface="+mj-cs"/>
              </a:defRPr>
            </a:lvl1pPr>
          </a:lstStyle>
          <a:p>
            <a:r>
              <a:rPr lang="en-US">
                <a:solidFill>
                  <a:srgbClr val="B85E5C"/>
                </a:solidFill>
              </a:rPr>
              <a:t>Analyses &amp; Results </a:t>
            </a:r>
            <a:endParaRPr lang="nl-NL" dirty="0">
              <a:solidFill>
                <a:srgbClr val="B85E5C"/>
              </a:solidFill>
            </a:endParaRPr>
          </a:p>
        </p:txBody>
      </p:sp>
    </p:spTree>
    <p:extLst>
      <p:ext uri="{BB962C8B-B14F-4D97-AF65-F5344CB8AC3E}">
        <p14:creationId xmlns:p14="http://schemas.microsoft.com/office/powerpoint/2010/main" val="2182883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phic 11" descr="Badge 4 outline">
            <a:extLst>
              <a:ext uri="{FF2B5EF4-FFF2-40B4-BE49-F238E27FC236}">
                <a16:creationId xmlns:a16="http://schemas.microsoft.com/office/drawing/2014/main" id="{79175A33-A4E4-E2E4-48D9-DC38949287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1995" y="272711"/>
            <a:ext cx="647246" cy="647246"/>
          </a:xfrm>
          <a:prstGeom prst="rect">
            <a:avLst/>
          </a:prstGeom>
        </p:spPr>
      </p:pic>
      <p:sp>
        <p:nvSpPr>
          <p:cNvPr id="4" name="Content Placeholder 10">
            <a:extLst>
              <a:ext uri="{FF2B5EF4-FFF2-40B4-BE49-F238E27FC236}">
                <a16:creationId xmlns:a16="http://schemas.microsoft.com/office/drawing/2014/main" id="{CCA2BEA2-E8F1-6C34-EBED-7E1AC0693EF0}"/>
              </a:ext>
            </a:extLst>
          </p:cNvPr>
          <p:cNvSpPr txBox="1">
            <a:spLocks/>
          </p:cNvSpPr>
          <p:nvPr/>
        </p:nvSpPr>
        <p:spPr>
          <a:xfrm>
            <a:off x="999241" y="1729956"/>
            <a:ext cx="10465928" cy="5000660"/>
          </a:xfrm>
          <a:prstGeom prst="rect">
            <a:avLst/>
          </a:prstGeom>
        </p:spPr>
        <p:txBody>
          <a:bodyPr vert="horz" lIns="80201" tIns="40100" rIns="80201" bIns="40100" rtlCol="0" anchor="t">
            <a:normAutofit/>
          </a:bodyPr>
          <a:lstStyle>
            <a:lvl1pPr marL="391146" indent="-391146" algn="l" defTabSz="1043056" rtl="0" eaLnBrk="1" latinLnBrk="0" hangingPunct="1">
              <a:spcBef>
                <a:spcPct val="20000"/>
              </a:spcBef>
              <a:buFont typeface="Arial" pitchFamily="34" charset="0"/>
              <a:buChar char="•"/>
              <a:defRPr sz="1800" kern="1200">
                <a:solidFill>
                  <a:srgbClr val="00275D"/>
                </a:solidFill>
                <a:latin typeface="Arial" pitchFamily="34" charset="0"/>
                <a:ea typeface="+mn-ea"/>
                <a:cs typeface="Arial" pitchFamily="34" charset="0"/>
              </a:defRPr>
            </a:lvl1pPr>
            <a:lvl2pPr marL="847483" indent="-325955" algn="l" defTabSz="1043056" rtl="0" eaLnBrk="1" latinLnBrk="0" hangingPunct="1">
              <a:spcBef>
                <a:spcPct val="20000"/>
              </a:spcBef>
              <a:buFont typeface="Arial" pitchFamily="34" charset="0"/>
              <a:buChar char="–"/>
              <a:defRPr sz="1800" kern="1200">
                <a:solidFill>
                  <a:srgbClr val="00275D"/>
                </a:solidFill>
                <a:latin typeface="Arial" pitchFamily="34" charset="0"/>
                <a:ea typeface="+mn-ea"/>
                <a:cs typeface="Arial" pitchFamily="34" charset="0"/>
              </a:defRPr>
            </a:lvl2pPr>
            <a:lvl3pPr marL="1303820" indent="-260764" algn="l" defTabSz="1043056" rtl="0" eaLnBrk="1" latinLnBrk="0" hangingPunct="1">
              <a:spcBef>
                <a:spcPct val="20000"/>
              </a:spcBef>
              <a:buFont typeface="Arial" pitchFamily="34" charset="0"/>
              <a:buChar char="•"/>
              <a:defRPr sz="1800" kern="1200">
                <a:solidFill>
                  <a:srgbClr val="00275D"/>
                </a:solidFill>
                <a:latin typeface="Arial" pitchFamily="34" charset="0"/>
                <a:ea typeface="+mn-ea"/>
                <a:cs typeface="Arial" pitchFamily="34" charset="0"/>
              </a:defRPr>
            </a:lvl3pPr>
            <a:lvl4pPr marL="1825348" indent="-260764" algn="l" defTabSz="1043056" rtl="0" eaLnBrk="1" latinLnBrk="0" hangingPunct="1">
              <a:spcBef>
                <a:spcPct val="20000"/>
              </a:spcBef>
              <a:buFont typeface="Arial" pitchFamily="34" charset="0"/>
              <a:buChar char="–"/>
              <a:defRPr sz="1800" kern="1200">
                <a:solidFill>
                  <a:srgbClr val="00275D"/>
                </a:solidFill>
                <a:latin typeface="Arial" pitchFamily="34" charset="0"/>
                <a:ea typeface="+mn-ea"/>
                <a:cs typeface="Arial" pitchFamily="34" charset="0"/>
              </a:defRPr>
            </a:lvl4pPr>
            <a:lvl5pPr marL="2346876" indent="-260764" algn="l" defTabSz="1043056" rtl="0" eaLnBrk="1" latinLnBrk="0" hangingPunct="1">
              <a:spcBef>
                <a:spcPct val="20000"/>
              </a:spcBef>
              <a:buFont typeface="Arial" pitchFamily="34" charset="0"/>
              <a:buChar char="»"/>
              <a:defRPr sz="1800" kern="1200">
                <a:solidFill>
                  <a:srgbClr val="00275D"/>
                </a:solidFill>
                <a:latin typeface="Arial" pitchFamily="34" charset="0"/>
                <a:ea typeface="+mn-ea"/>
                <a:cs typeface="Arial" pitchFamily="34" charset="0"/>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a:lnSpc>
                <a:spcPct val="90000"/>
              </a:lnSpc>
              <a:buFont typeface="Wingdings" panose="05000000000000000000" pitchFamily="2" charset="2"/>
              <a:buChar char="§"/>
            </a:pPr>
            <a:r>
              <a:rPr lang="en-US" dirty="0">
                <a:latin typeface="Palatino"/>
              </a:rPr>
              <a:t>ANOVA on junior auditors’ conformity</a:t>
            </a:r>
          </a:p>
          <a:p>
            <a:pPr marL="391146" marR="0" lvl="0" indent="-391146" algn="just" defTabSz="1043056" rtl="0" eaLnBrk="1" fontAlgn="auto" latinLnBrk="0" hangingPunct="1">
              <a:lnSpc>
                <a:spcPct val="90000"/>
              </a:lnSpc>
              <a:spcBef>
                <a:spcPct val="20000"/>
              </a:spcBef>
              <a:spcAft>
                <a:spcPts val="0"/>
              </a:spcAft>
              <a:buClrTx/>
              <a:buSzTx/>
              <a:buFont typeface="Wingdings" panose="05000000000000000000" pitchFamily="2" charset="2"/>
              <a:buChar char="§"/>
              <a:tabLst/>
              <a:defRPr/>
            </a:pPr>
            <a:endParaRPr kumimoji="0" lang="en-US" sz="2000" b="0" i="0" u="none" strike="noStrike" kern="1200" cap="none" spc="0" normalizeH="0" baseline="0" noProof="0" dirty="0">
              <a:ln>
                <a:noFill/>
              </a:ln>
              <a:solidFill>
                <a:srgbClr val="00275D"/>
              </a:solidFill>
              <a:effectLst/>
              <a:uLnTx/>
              <a:uFillTx/>
              <a:latin typeface="Arial" pitchFamily="34" charset="0"/>
              <a:ea typeface="Calibri" panose="020F0502020204030204" pitchFamily="34" charset="0"/>
              <a:cs typeface="Arial" pitchFamily="34" charset="0"/>
            </a:endParaRPr>
          </a:p>
          <a:p>
            <a:pPr marL="0" marR="0" lvl="0" indent="0" algn="l" defTabSz="1043056" rtl="0" eaLnBrk="1" fontAlgn="auto" latinLnBrk="0" hangingPunct="1">
              <a:lnSpc>
                <a:spcPct val="90000"/>
              </a:lnSpc>
              <a:spcBef>
                <a:spcPct val="20000"/>
              </a:spcBef>
              <a:spcAft>
                <a:spcPts val="0"/>
              </a:spcAft>
              <a:buClrTx/>
              <a:buSzTx/>
              <a:buFont typeface="Arial" pitchFamily="34" charset="0"/>
              <a:buNone/>
              <a:tabLst/>
              <a:defRPr/>
            </a:pPr>
            <a:endParaRPr kumimoji="0" lang="en-US" sz="1930" b="0" i="0" u="none" strike="noStrike" kern="1200" cap="none" spc="0" normalizeH="0" baseline="0" noProof="0" dirty="0">
              <a:ln>
                <a:noFill/>
              </a:ln>
              <a:solidFill>
                <a:srgbClr val="00275D"/>
              </a:solidFill>
              <a:effectLst/>
              <a:uLnTx/>
              <a:uFillTx/>
              <a:latin typeface="Calibri"/>
              <a:ea typeface="+mn-ea"/>
              <a:cs typeface="Arial" pitchFamily="34" charset="0"/>
            </a:endParaRPr>
          </a:p>
        </p:txBody>
      </p:sp>
      <p:sp>
        <p:nvSpPr>
          <p:cNvPr id="6" name="TextBox 5">
            <a:extLst>
              <a:ext uri="{FF2B5EF4-FFF2-40B4-BE49-F238E27FC236}">
                <a16:creationId xmlns:a16="http://schemas.microsoft.com/office/drawing/2014/main" id="{0EF2F115-C4AA-32F7-5518-51A48C762F77}"/>
              </a:ext>
            </a:extLst>
          </p:cNvPr>
          <p:cNvSpPr txBox="1"/>
          <p:nvPr/>
        </p:nvSpPr>
        <p:spPr>
          <a:xfrm>
            <a:off x="876130" y="4641505"/>
            <a:ext cx="3456384" cy="646331"/>
          </a:xfrm>
          <a:prstGeom prst="rect">
            <a:avLst/>
          </a:prstGeom>
          <a:noFill/>
          <a:ln>
            <a:noFill/>
          </a:ln>
        </p:spPr>
        <p:txBody>
          <a:bodyPr wrap="square">
            <a:spAutoFit/>
          </a:bodyPr>
          <a:lstStyle/>
          <a:p>
            <a:r>
              <a:rPr lang="en-US" dirty="0">
                <a:solidFill>
                  <a:srgbClr val="1A3586"/>
                </a:solidFill>
                <a:latin typeface="Palatino"/>
                <a:cs typeface="Arial" panose="020B0604020202020204" pitchFamily="34" charset="0"/>
              </a:rPr>
              <a:t>contrast testing {-1, -1, 3, -1} is significant (F = 7.31; p &lt; 0.01)</a:t>
            </a:r>
            <a:endParaRPr lang="nl-NL" dirty="0">
              <a:solidFill>
                <a:srgbClr val="1A3586"/>
              </a:solidFill>
              <a:latin typeface="Palatino"/>
              <a:cs typeface="Arial" panose="020B0604020202020204" pitchFamily="34" charset="0"/>
            </a:endParaRPr>
          </a:p>
        </p:txBody>
      </p:sp>
      <p:pic>
        <p:nvPicPr>
          <p:cNvPr id="7" name="Picture 6">
            <a:extLst>
              <a:ext uri="{FF2B5EF4-FFF2-40B4-BE49-F238E27FC236}">
                <a16:creationId xmlns:a16="http://schemas.microsoft.com/office/drawing/2014/main" id="{BB11356E-C854-3234-D424-37A9BE5AD805}"/>
              </a:ext>
            </a:extLst>
          </p:cNvPr>
          <p:cNvPicPr>
            <a:picLocks noChangeAspect="1"/>
          </p:cNvPicPr>
          <p:nvPr/>
        </p:nvPicPr>
        <p:blipFill>
          <a:blip r:embed="rId5"/>
          <a:stretch>
            <a:fillRect/>
          </a:stretch>
        </p:blipFill>
        <p:spPr>
          <a:xfrm>
            <a:off x="5861131" y="1736760"/>
            <a:ext cx="5927661" cy="4201886"/>
          </a:xfrm>
          <a:prstGeom prst="rect">
            <a:avLst/>
          </a:prstGeom>
        </p:spPr>
      </p:pic>
      <p:pic>
        <p:nvPicPr>
          <p:cNvPr id="14" name="Picture 13">
            <a:extLst>
              <a:ext uri="{FF2B5EF4-FFF2-40B4-BE49-F238E27FC236}">
                <a16:creationId xmlns:a16="http://schemas.microsoft.com/office/drawing/2014/main" id="{341363FC-85B4-E4A0-6D1E-D2718E26CA62}"/>
              </a:ext>
            </a:extLst>
          </p:cNvPr>
          <p:cNvPicPr>
            <a:picLocks noChangeAspect="1"/>
          </p:cNvPicPr>
          <p:nvPr/>
        </p:nvPicPr>
        <p:blipFill>
          <a:blip r:embed="rId6"/>
          <a:stretch>
            <a:fillRect/>
          </a:stretch>
        </p:blipFill>
        <p:spPr>
          <a:xfrm>
            <a:off x="479675" y="2073293"/>
            <a:ext cx="4560411" cy="2224876"/>
          </a:xfrm>
          <a:prstGeom prst="rect">
            <a:avLst/>
          </a:prstGeom>
        </p:spPr>
      </p:pic>
      <p:sp>
        <p:nvSpPr>
          <p:cNvPr id="15" name="Oval 14">
            <a:extLst>
              <a:ext uri="{FF2B5EF4-FFF2-40B4-BE49-F238E27FC236}">
                <a16:creationId xmlns:a16="http://schemas.microsoft.com/office/drawing/2014/main" id="{760665F0-59DB-D32F-1AC9-5D7E1F610A47}"/>
              </a:ext>
            </a:extLst>
          </p:cNvPr>
          <p:cNvSpPr/>
          <p:nvPr/>
        </p:nvSpPr>
        <p:spPr>
          <a:xfrm>
            <a:off x="4332514" y="2492829"/>
            <a:ext cx="707572" cy="337457"/>
          </a:xfrm>
          <a:prstGeom prst="ellipse">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tangle: Rounded Corners 15">
            <a:extLst>
              <a:ext uri="{FF2B5EF4-FFF2-40B4-BE49-F238E27FC236}">
                <a16:creationId xmlns:a16="http://schemas.microsoft.com/office/drawing/2014/main" id="{0F0B919B-9C54-6FD4-C7D2-BA732F8E026E}"/>
              </a:ext>
            </a:extLst>
          </p:cNvPr>
          <p:cNvSpPr/>
          <p:nvPr/>
        </p:nvSpPr>
        <p:spPr>
          <a:xfrm>
            <a:off x="5834743" y="4887371"/>
            <a:ext cx="5954049" cy="707886"/>
          </a:xfrm>
          <a:prstGeom prst="roundRect">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tel 1">
            <a:extLst>
              <a:ext uri="{FF2B5EF4-FFF2-40B4-BE49-F238E27FC236}">
                <a16:creationId xmlns:a16="http://schemas.microsoft.com/office/drawing/2014/main" id="{099FC334-59E8-BF8B-B0D5-B80A5153AD6D}"/>
              </a:ext>
            </a:extLst>
          </p:cNvPr>
          <p:cNvSpPr txBox="1">
            <a:spLocks/>
          </p:cNvSpPr>
          <p:nvPr/>
        </p:nvSpPr>
        <p:spPr>
          <a:xfrm>
            <a:off x="4320221" y="469978"/>
            <a:ext cx="5582658" cy="64724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a:solidFill>
                  <a:schemeClr val="accent2"/>
                </a:solidFill>
                <a:latin typeface="Palatino" pitchFamily="2" charset="77"/>
                <a:ea typeface="Palatino" pitchFamily="2" charset="77"/>
                <a:cs typeface="+mj-cs"/>
              </a:defRPr>
            </a:lvl1pPr>
          </a:lstStyle>
          <a:p>
            <a:r>
              <a:rPr lang="en-US">
                <a:solidFill>
                  <a:srgbClr val="B85E5C"/>
                </a:solidFill>
              </a:rPr>
              <a:t>Analyses &amp; Results </a:t>
            </a:r>
            <a:endParaRPr lang="nl-NL" dirty="0">
              <a:solidFill>
                <a:srgbClr val="B85E5C"/>
              </a:solidFill>
            </a:endParaRPr>
          </a:p>
        </p:txBody>
      </p:sp>
    </p:spTree>
    <p:extLst>
      <p:ext uri="{BB962C8B-B14F-4D97-AF65-F5344CB8AC3E}">
        <p14:creationId xmlns:p14="http://schemas.microsoft.com/office/powerpoint/2010/main" val="2065882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phic 11" descr="Badge 4 outline">
            <a:extLst>
              <a:ext uri="{FF2B5EF4-FFF2-40B4-BE49-F238E27FC236}">
                <a16:creationId xmlns:a16="http://schemas.microsoft.com/office/drawing/2014/main" id="{79175A33-A4E4-E2E4-48D9-DC38949287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1995" y="272711"/>
            <a:ext cx="647246" cy="647246"/>
          </a:xfrm>
          <a:prstGeom prst="rect">
            <a:avLst/>
          </a:prstGeom>
        </p:spPr>
      </p:pic>
      <p:sp>
        <p:nvSpPr>
          <p:cNvPr id="4" name="Content Placeholder 10">
            <a:extLst>
              <a:ext uri="{FF2B5EF4-FFF2-40B4-BE49-F238E27FC236}">
                <a16:creationId xmlns:a16="http://schemas.microsoft.com/office/drawing/2014/main" id="{CCA2BEA2-E8F1-6C34-EBED-7E1AC0693EF0}"/>
              </a:ext>
            </a:extLst>
          </p:cNvPr>
          <p:cNvSpPr txBox="1">
            <a:spLocks/>
          </p:cNvSpPr>
          <p:nvPr/>
        </p:nvSpPr>
        <p:spPr>
          <a:xfrm>
            <a:off x="351995" y="1763486"/>
            <a:ext cx="10465928" cy="5000660"/>
          </a:xfrm>
          <a:prstGeom prst="rect">
            <a:avLst/>
          </a:prstGeom>
        </p:spPr>
        <p:txBody>
          <a:bodyPr vert="horz" lIns="80201" tIns="40100" rIns="80201" bIns="40100" rtlCol="0" anchor="t">
            <a:normAutofit/>
          </a:bodyPr>
          <a:lstStyle>
            <a:lvl1pPr marL="391146" indent="-391146" algn="l" defTabSz="1043056" rtl="0" eaLnBrk="1" latinLnBrk="0" hangingPunct="1">
              <a:spcBef>
                <a:spcPct val="20000"/>
              </a:spcBef>
              <a:buFont typeface="Arial" pitchFamily="34" charset="0"/>
              <a:buChar char="•"/>
              <a:defRPr sz="1800" kern="1200">
                <a:solidFill>
                  <a:srgbClr val="00275D"/>
                </a:solidFill>
                <a:latin typeface="Arial" pitchFamily="34" charset="0"/>
                <a:ea typeface="+mn-ea"/>
                <a:cs typeface="Arial" pitchFamily="34" charset="0"/>
              </a:defRPr>
            </a:lvl1pPr>
            <a:lvl2pPr marL="847483" indent="-325955" algn="l" defTabSz="1043056" rtl="0" eaLnBrk="1" latinLnBrk="0" hangingPunct="1">
              <a:spcBef>
                <a:spcPct val="20000"/>
              </a:spcBef>
              <a:buFont typeface="Arial" pitchFamily="34" charset="0"/>
              <a:buChar char="–"/>
              <a:defRPr sz="1800" kern="1200">
                <a:solidFill>
                  <a:srgbClr val="00275D"/>
                </a:solidFill>
                <a:latin typeface="Arial" pitchFamily="34" charset="0"/>
                <a:ea typeface="+mn-ea"/>
                <a:cs typeface="Arial" pitchFamily="34" charset="0"/>
              </a:defRPr>
            </a:lvl2pPr>
            <a:lvl3pPr marL="1303820" indent="-260764" algn="l" defTabSz="1043056" rtl="0" eaLnBrk="1" latinLnBrk="0" hangingPunct="1">
              <a:spcBef>
                <a:spcPct val="20000"/>
              </a:spcBef>
              <a:buFont typeface="Arial" pitchFamily="34" charset="0"/>
              <a:buChar char="•"/>
              <a:defRPr sz="1800" kern="1200">
                <a:solidFill>
                  <a:srgbClr val="00275D"/>
                </a:solidFill>
                <a:latin typeface="Arial" pitchFamily="34" charset="0"/>
                <a:ea typeface="+mn-ea"/>
                <a:cs typeface="Arial" pitchFamily="34" charset="0"/>
              </a:defRPr>
            </a:lvl3pPr>
            <a:lvl4pPr marL="1825348" indent="-260764" algn="l" defTabSz="1043056" rtl="0" eaLnBrk="1" latinLnBrk="0" hangingPunct="1">
              <a:spcBef>
                <a:spcPct val="20000"/>
              </a:spcBef>
              <a:buFont typeface="Arial" pitchFamily="34" charset="0"/>
              <a:buChar char="–"/>
              <a:defRPr sz="1800" kern="1200">
                <a:solidFill>
                  <a:srgbClr val="00275D"/>
                </a:solidFill>
                <a:latin typeface="Arial" pitchFamily="34" charset="0"/>
                <a:ea typeface="+mn-ea"/>
                <a:cs typeface="Arial" pitchFamily="34" charset="0"/>
              </a:defRPr>
            </a:lvl4pPr>
            <a:lvl5pPr marL="2346876" indent="-260764" algn="l" defTabSz="1043056" rtl="0" eaLnBrk="1" latinLnBrk="0" hangingPunct="1">
              <a:spcBef>
                <a:spcPct val="20000"/>
              </a:spcBef>
              <a:buFont typeface="Arial" pitchFamily="34" charset="0"/>
              <a:buChar char="»"/>
              <a:defRPr sz="1800" kern="1200">
                <a:solidFill>
                  <a:srgbClr val="00275D"/>
                </a:solidFill>
                <a:latin typeface="Arial" pitchFamily="34" charset="0"/>
                <a:ea typeface="+mn-ea"/>
                <a:cs typeface="Arial" pitchFamily="34" charset="0"/>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a:lnSpc>
                <a:spcPct val="90000"/>
              </a:lnSpc>
              <a:buFont typeface="Wingdings" panose="05000000000000000000" pitchFamily="2" charset="2"/>
              <a:buChar char="§"/>
            </a:pPr>
            <a:r>
              <a:rPr lang="en-US" dirty="0">
                <a:latin typeface="Palatino"/>
              </a:rPr>
              <a:t>ANOVA on junior auditors’ assessment sharing </a:t>
            </a:r>
          </a:p>
          <a:p>
            <a:pPr marL="391146" marR="0" lvl="0" indent="-391146" algn="just" defTabSz="1043056" rtl="0" eaLnBrk="1" fontAlgn="auto" latinLnBrk="0" hangingPunct="1">
              <a:lnSpc>
                <a:spcPct val="90000"/>
              </a:lnSpc>
              <a:spcBef>
                <a:spcPct val="20000"/>
              </a:spcBef>
              <a:spcAft>
                <a:spcPts val="0"/>
              </a:spcAft>
              <a:buClrTx/>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00275D"/>
              </a:solidFill>
              <a:effectLst/>
              <a:uLnTx/>
              <a:uFillTx/>
              <a:latin typeface="Palatino"/>
              <a:ea typeface="Calibri" panose="020F0502020204030204" pitchFamily="34" charset="0"/>
            </a:endParaRPr>
          </a:p>
          <a:p>
            <a:pPr marL="0" marR="0" lvl="0" indent="0" algn="l" defTabSz="1043056" rtl="0" eaLnBrk="1" fontAlgn="auto" latinLnBrk="0" hangingPunct="1">
              <a:lnSpc>
                <a:spcPct val="90000"/>
              </a:lnSpc>
              <a:spcBef>
                <a:spcPct val="20000"/>
              </a:spcBef>
              <a:spcAft>
                <a:spcPts val="0"/>
              </a:spcAft>
              <a:buClrTx/>
              <a:buSzTx/>
              <a:buFont typeface="Arial" pitchFamily="34" charset="0"/>
              <a:buNone/>
              <a:tabLst/>
              <a:defRPr/>
            </a:pPr>
            <a:endParaRPr kumimoji="0" lang="en-US" b="0" i="0" u="none" strike="noStrike" kern="1200" cap="none" spc="0" normalizeH="0" baseline="0" noProof="0" dirty="0">
              <a:ln>
                <a:noFill/>
              </a:ln>
              <a:solidFill>
                <a:srgbClr val="00275D"/>
              </a:solidFill>
              <a:effectLst/>
              <a:uLnTx/>
              <a:uFillTx/>
              <a:latin typeface="Palatino"/>
            </a:endParaRPr>
          </a:p>
        </p:txBody>
      </p:sp>
      <p:sp>
        <p:nvSpPr>
          <p:cNvPr id="10" name="TextBox 9">
            <a:extLst>
              <a:ext uri="{FF2B5EF4-FFF2-40B4-BE49-F238E27FC236}">
                <a16:creationId xmlns:a16="http://schemas.microsoft.com/office/drawing/2014/main" id="{8AB029CE-1E7A-E242-0E54-460EEDBF09FE}"/>
              </a:ext>
            </a:extLst>
          </p:cNvPr>
          <p:cNvSpPr txBox="1"/>
          <p:nvPr/>
        </p:nvSpPr>
        <p:spPr>
          <a:xfrm>
            <a:off x="999241" y="4579737"/>
            <a:ext cx="6096000" cy="646331"/>
          </a:xfrm>
          <a:prstGeom prst="rect">
            <a:avLst/>
          </a:prstGeom>
          <a:noFill/>
        </p:spPr>
        <p:txBody>
          <a:bodyPr wrap="square">
            <a:spAutoFit/>
          </a:bodyPr>
          <a:lstStyle/>
          <a:p>
            <a:r>
              <a:rPr lang="en-US" dirty="0">
                <a:solidFill>
                  <a:schemeClr val="accent1">
                    <a:lumMod val="50000"/>
                  </a:schemeClr>
                </a:solidFill>
                <a:effectLst/>
                <a:latin typeface="Palatino"/>
                <a:ea typeface="Calibri" panose="020F0502020204030204" pitchFamily="34" charset="0"/>
              </a:rPr>
              <a:t>Contrast testing {1, 1, -3, 1} </a:t>
            </a:r>
          </a:p>
          <a:p>
            <a:r>
              <a:rPr lang="en-US" dirty="0">
                <a:solidFill>
                  <a:schemeClr val="accent1">
                    <a:lumMod val="50000"/>
                  </a:schemeClr>
                </a:solidFill>
                <a:effectLst/>
                <a:latin typeface="Palatino"/>
                <a:ea typeface="Calibri" panose="020F0502020204030204" pitchFamily="34" charset="0"/>
              </a:rPr>
              <a:t>is significant (F=11.74; p&lt;0.01)</a:t>
            </a:r>
            <a:endParaRPr lang="nl-NL" dirty="0">
              <a:solidFill>
                <a:schemeClr val="accent1">
                  <a:lumMod val="50000"/>
                </a:schemeClr>
              </a:solidFill>
              <a:latin typeface="Palatino"/>
            </a:endParaRPr>
          </a:p>
        </p:txBody>
      </p:sp>
      <p:pic>
        <p:nvPicPr>
          <p:cNvPr id="14" name="Picture 13">
            <a:extLst>
              <a:ext uri="{FF2B5EF4-FFF2-40B4-BE49-F238E27FC236}">
                <a16:creationId xmlns:a16="http://schemas.microsoft.com/office/drawing/2014/main" id="{0A90547C-18AE-33D8-88FB-E1327C018703}"/>
              </a:ext>
            </a:extLst>
          </p:cNvPr>
          <p:cNvPicPr>
            <a:picLocks noChangeAspect="1"/>
          </p:cNvPicPr>
          <p:nvPr/>
        </p:nvPicPr>
        <p:blipFill>
          <a:blip r:embed="rId5"/>
          <a:stretch>
            <a:fillRect/>
          </a:stretch>
        </p:blipFill>
        <p:spPr>
          <a:xfrm>
            <a:off x="835956" y="2122714"/>
            <a:ext cx="4443616" cy="2092780"/>
          </a:xfrm>
          <a:prstGeom prst="rect">
            <a:avLst/>
          </a:prstGeom>
        </p:spPr>
      </p:pic>
      <p:sp>
        <p:nvSpPr>
          <p:cNvPr id="15" name="Oval 14">
            <a:extLst>
              <a:ext uri="{FF2B5EF4-FFF2-40B4-BE49-F238E27FC236}">
                <a16:creationId xmlns:a16="http://schemas.microsoft.com/office/drawing/2014/main" id="{EA277E8D-B067-8495-C513-BE593DCC5675}"/>
              </a:ext>
            </a:extLst>
          </p:cNvPr>
          <p:cNvSpPr/>
          <p:nvPr/>
        </p:nvSpPr>
        <p:spPr>
          <a:xfrm>
            <a:off x="4343400" y="2444386"/>
            <a:ext cx="707572" cy="337457"/>
          </a:xfrm>
          <a:prstGeom prst="ellipse">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600">
              <a:latin typeface="Palatino"/>
            </a:endParaRPr>
          </a:p>
        </p:txBody>
      </p:sp>
      <p:pic>
        <p:nvPicPr>
          <p:cNvPr id="17" name="Picture 16">
            <a:extLst>
              <a:ext uri="{FF2B5EF4-FFF2-40B4-BE49-F238E27FC236}">
                <a16:creationId xmlns:a16="http://schemas.microsoft.com/office/drawing/2014/main" id="{BA0A2E73-A8A5-77CB-BA57-6E8FD1DEF6B4}"/>
              </a:ext>
            </a:extLst>
          </p:cNvPr>
          <p:cNvPicPr>
            <a:picLocks noChangeAspect="1"/>
          </p:cNvPicPr>
          <p:nvPr/>
        </p:nvPicPr>
        <p:blipFill>
          <a:blip r:embed="rId6"/>
          <a:stretch>
            <a:fillRect/>
          </a:stretch>
        </p:blipFill>
        <p:spPr>
          <a:xfrm>
            <a:off x="5949300" y="1763486"/>
            <a:ext cx="5849885" cy="4274937"/>
          </a:xfrm>
          <a:prstGeom prst="rect">
            <a:avLst/>
          </a:prstGeom>
        </p:spPr>
      </p:pic>
      <p:sp>
        <p:nvSpPr>
          <p:cNvPr id="18" name="Oval 17">
            <a:extLst>
              <a:ext uri="{FF2B5EF4-FFF2-40B4-BE49-F238E27FC236}">
                <a16:creationId xmlns:a16="http://schemas.microsoft.com/office/drawing/2014/main" id="{C6232157-F1AB-E3B5-D3E4-6E020B87DBC8}"/>
              </a:ext>
            </a:extLst>
          </p:cNvPr>
          <p:cNvSpPr/>
          <p:nvPr/>
        </p:nvSpPr>
        <p:spPr>
          <a:xfrm>
            <a:off x="11192759" y="2667000"/>
            <a:ext cx="825069" cy="283029"/>
          </a:xfrm>
          <a:prstGeom prst="ellipse">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600">
              <a:latin typeface="Palatino"/>
            </a:endParaRPr>
          </a:p>
        </p:txBody>
      </p:sp>
      <p:sp>
        <p:nvSpPr>
          <p:cNvPr id="19" name="Rectangle: Rounded Corners 18">
            <a:extLst>
              <a:ext uri="{FF2B5EF4-FFF2-40B4-BE49-F238E27FC236}">
                <a16:creationId xmlns:a16="http://schemas.microsoft.com/office/drawing/2014/main" id="{B6DC962B-3032-7C13-C7AF-AECF8A3975C8}"/>
              </a:ext>
            </a:extLst>
          </p:cNvPr>
          <p:cNvSpPr/>
          <p:nvPr/>
        </p:nvSpPr>
        <p:spPr>
          <a:xfrm>
            <a:off x="6155122" y="4572000"/>
            <a:ext cx="5954049" cy="283029"/>
          </a:xfrm>
          <a:prstGeom prst="roundRect">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600">
              <a:latin typeface="Palatino"/>
            </a:endParaRPr>
          </a:p>
        </p:txBody>
      </p:sp>
      <p:sp>
        <p:nvSpPr>
          <p:cNvPr id="20" name="Rectangle: Rounded Corners 19">
            <a:extLst>
              <a:ext uri="{FF2B5EF4-FFF2-40B4-BE49-F238E27FC236}">
                <a16:creationId xmlns:a16="http://schemas.microsoft.com/office/drawing/2014/main" id="{F276216B-070C-4CAA-A0ED-48743FE5CBCA}"/>
              </a:ext>
            </a:extLst>
          </p:cNvPr>
          <p:cNvSpPr/>
          <p:nvPr/>
        </p:nvSpPr>
        <p:spPr>
          <a:xfrm>
            <a:off x="6155122" y="5455495"/>
            <a:ext cx="5954049" cy="283029"/>
          </a:xfrm>
          <a:prstGeom prst="roundRect">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600">
              <a:latin typeface="Palatino"/>
            </a:endParaRPr>
          </a:p>
        </p:txBody>
      </p:sp>
      <p:sp>
        <p:nvSpPr>
          <p:cNvPr id="6" name="Titel 1">
            <a:extLst>
              <a:ext uri="{FF2B5EF4-FFF2-40B4-BE49-F238E27FC236}">
                <a16:creationId xmlns:a16="http://schemas.microsoft.com/office/drawing/2014/main" id="{7E36E216-F059-0F9B-C02F-CB7362ABC3BC}"/>
              </a:ext>
            </a:extLst>
          </p:cNvPr>
          <p:cNvSpPr txBox="1">
            <a:spLocks/>
          </p:cNvSpPr>
          <p:nvPr/>
        </p:nvSpPr>
        <p:spPr>
          <a:xfrm>
            <a:off x="4320221" y="469978"/>
            <a:ext cx="5582658" cy="64724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a:solidFill>
                  <a:schemeClr val="accent2"/>
                </a:solidFill>
                <a:latin typeface="Palatino" pitchFamily="2" charset="77"/>
                <a:ea typeface="Palatino" pitchFamily="2" charset="77"/>
                <a:cs typeface="+mj-cs"/>
              </a:defRPr>
            </a:lvl1pPr>
          </a:lstStyle>
          <a:p>
            <a:r>
              <a:rPr lang="en-US">
                <a:solidFill>
                  <a:srgbClr val="B85E5C"/>
                </a:solidFill>
              </a:rPr>
              <a:t>Analyses &amp; Results </a:t>
            </a:r>
            <a:endParaRPr lang="nl-NL" dirty="0">
              <a:solidFill>
                <a:srgbClr val="B85E5C"/>
              </a:solidFill>
            </a:endParaRPr>
          </a:p>
        </p:txBody>
      </p:sp>
    </p:spTree>
    <p:extLst>
      <p:ext uri="{BB962C8B-B14F-4D97-AF65-F5344CB8AC3E}">
        <p14:creationId xmlns:p14="http://schemas.microsoft.com/office/powerpoint/2010/main" val="10854316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95D433-DCCE-B755-90F7-48A7B4FD278B}"/>
              </a:ext>
            </a:extLst>
          </p:cNvPr>
          <p:cNvSpPr>
            <a:spLocks noGrp="1"/>
          </p:cNvSpPr>
          <p:nvPr>
            <p:ph type="title"/>
          </p:nvPr>
        </p:nvSpPr>
        <p:spPr>
          <a:xfrm>
            <a:off x="999241" y="1357997"/>
            <a:ext cx="10018130" cy="647246"/>
          </a:xfrm>
        </p:spPr>
        <p:txBody>
          <a:bodyPr>
            <a:normAutofit/>
          </a:bodyPr>
          <a:lstStyle/>
          <a:p>
            <a:r>
              <a:rPr lang="en-US" sz="3200" dirty="0">
                <a:solidFill>
                  <a:srgbClr val="B85E5C"/>
                </a:solidFill>
              </a:rPr>
              <a:t>Conclusions </a:t>
            </a:r>
            <a:endParaRPr lang="nl-NL" sz="3200" i="1" dirty="0">
              <a:solidFill>
                <a:srgbClr val="B85E5C"/>
              </a:solidFill>
            </a:endParaRPr>
          </a:p>
        </p:txBody>
      </p:sp>
      <p:pic>
        <p:nvPicPr>
          <p:cNvPr id="11" name="Graphic 10" descr="Badge 5 outline">
            <a:extLst>
              <a:ext uri="{FF2B5EF4-FFF2-40B4-BE49-F238E27FC236}">
                <a16:creationId xmlns:a16="http://schemas.microsoft.com/office/drawing/2014/main" id="{5A3DE343-5831-8DBC-FBCF-6B6F4A484D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1995" y="272711"/>
            <a:ext cx="647246" cy="647246"/>
          </a:xfrm>
          <a:prstGeom prst="rect">
            <a:avLst/>
          </a:prstGeom>
        </p:spPr>
      </p:pic>
      <p:sp>
        <p:nvSpPr>
          <p:cNvPr id="3" name="Tekstvak 2">
            <a:extLst>
              <a:ext uri="{FF2B5EF4-FFF2-40B4-BE49-F238E27FC236}">
                <a16:creationId xmlns:a16="http://schemas.microsoft.com/office/drawing/2014/main" id="{D0600FAD-63A7-261D-D1AA-450D3462BE81}"/>
              </a:ext>
            </a:extLst>
          </p:cNvPr>
          <p:cNvSpPr txBox="1"/>
          <p:nvPr/>
        </p:nvSpPr>
        <p:spPr>
          <a:xfrm>
            <a:off x="582266" y="2307195"/>
            <a:ext cx="9834766" cy="4278094"/>
          </a:xfrm>
          <a:prstGeom prst="rect">
            <a:avLst/>
          </a:prstGeom>
          <a:noFill/>
        </p:spPr>
        <p:txBody>
          <a:bodyPr wrap="square" rtlCol="0">
            <a:spAutoFit/>
          </a:bodyPr>
          <a:lstStyle/>
          <a:p>
            <a:pPr marL="342900" indent="-342900" algn="just">
              <a:buFontTx/>
              <a:buChar char="-"/>
            </a:pPr>
            <a:r>
              <a:rPr lang="en-US" dirty="0">
                <a:solidFill>
                  <a:schemeClr val="accent1">
                    <a:lumMod val="50000"/>
                  </a:schemeClr>
                </a:solidFill>
                <a:latin typeface="Palatino"/>
              </a:rPr>
              <a:t>We find evidence of junior auditors’ conformity, and more (less) </a:t>
            </a:r>
          </a:p>
          <a:p>
            <a:pPr algn="just"/>
            <a:r>
              <a:rPr lang="en-US" dirty="0">
                <a:solidFill>
                  <a:schemeClr val="accent1">
                    <a:lumMod val="50000"/>
                  </a:schemeClr>
                </a:solidFill>
                <a:latin typeface="Palatino"/>
              </a:rPr>
              <a:t>       so when the consensus viewpoint is expressed by senior (junior) members </a:t>
            </a:r>
          </a:p>
          <a:p>
            <a:pPr marL="342900" indent="-342900" algn="just">
              <a:buFontTx/>
              <a:buChar char="-"/>
            </a:pPr>
            <a:endParaRPr lang="en-US" dirty="0">
              <a:solidFill>
                <a:schemeClr val="accent1">
                  <a:lumMod val="50000"/>
                </a:schemeClr>
              </a:solidFill>
              <a:latin typeface="Palatino"/>
            </a:endParaRPr>
          </a:p>
          <a:p>
            <a:pPr marL="342900" indent="-342900" algn="just">
              <a:buFontTx/>
              <a:buChar char="-"/>
            </a:pPr>
            <a:r>
              <a:rPr lang="en-US" dirty="0">
                <a:solidFill>
                  <a:schemeClr val="accent1">
                    <a:lumMod val="50000"/>
                  </a:schemeClr>
                </a:solidFill>
                <a:latin typeface="Palatino"/>
              </a:rPr>
              <a:t>Novel insights on the effect of inclusive climate on junior auditors’ conformity</a:t>
            </a:r>
          </a:p>
          <a:p>
            <a:pPr algn="just"/>
            <a:r>
              <a:rPr lang="en-US" dirty="0">
                <a:solidFill>
                  <a:schemeClr val="accent1">
                    <a:lumMod val="50000"/>
                  </a:schemeClr>
                </a:solidFill>
                <a:latin typeface="Palatino"/>
              </a:rPr>
              <a:t>      Responding to calls for research on climate and culture, and inclusion </a:t>
            </a:r>
          </a:p>
          <a:p>
            <a:pPr marL="800100" lvl="1" indent="-342900" algn="just">
              <a:buFontTx/>
              <a:buChar char="-"/>
            </a:pPr>
            <a:endParaRPr lang="en-US" sz="1600" dirty="0">
              <a:solidFill>
                <a:schemeClr val="accent1">
                  <a:lumMod val="50000"/>
                </a:schemeClr>
              </a:solidFill>
              <a:latin typeface="Palatino"/>
            </a:endParaRPr>
          </a:p>
          <a:p>
            <a:pPr lvl="1" algn="just"/>
            <a:r>
              <a:rPr lang="en-US" b="1" dirty="0">
                <a:solidFill>
                  <a:schemeClr val="accent1">
                    <a:lumMod val="50000"/>
                  </a:schemeClr>
                </a:solidFill>
                <a:latin typeface="Palatino"/>
              </a:rPr>
              <a:t>Practical relevance:  </a:t>
            </a:r>
          </a:p>
          <a:p>
            <a:pPr marL="742950" lvl="1" indent="-285750" algn="just">
              <a:buFont typeface="Wingdings" panose="05000000000000000000" pitchFamily="2" charset="2"/>
              <a:buChar char="§"/>
            </a:pPr>
            <a:r>
              <a:rPr lang="en-US" sz="1600" dirty="0">
                <a:solidFill>
                  <a:schemeClr val="accent1">
                    <a:lumMod val="50000"/>
                  </a:schemeClr>
                </a:solidFill>
                <a:latin typeface="Palatino"/>
              </a:rPr>
              <a:t>In hierarchical teams, the importance of encouraging individuals to share information is crucial (in particular when authenticity is emphasized);</a:t>
            </a:r>
          </a:p>
          <a:p>
            <a:pPr marL="742950" lvl="1" indent="-285750" algn="just">
              <a:buFont typeface="Wingdings" panose="05000000000000000000" pitchFamily="2" charset="2"/>
              <a:buChar char="§"/>
            </a:pPr>
            <a:r>
              <a:rPr lang="en-US" sz="1600" dirty="0">
                <a:solidFill>
                  <a:schemeClr val="accent1">
                    <a:lumMod val="50000"/>
                  </a:schemeClr>
                </a:solidFill>
                <a:latin typeface="Palatino"/>
              </a:rPr>
              <a:t>Solely encouraging juniors to show their true self may not always result in desired effects (more conformity, less info sharing)</a:t>
            </a:r>
          </a:p>
          <a:p>
            <a:pPr marL="742950" lvl="1" indent="-285750" algn="just">
              <a:buFont typeface="Wingdings" panose="05000000000000000000" pitchFamily="2" charset="2"/>
              <a:buChar char="§"/>
            </a:pPr>
            <a:r>
              <a:rPr lang="en-US" sz="1600" dirty="0">
                <a:solidFill>
                  <a:schemeClr val="accent1">
                    <a:lumMod val="50000"/>
                  </a:schemeClr>
                </a:solidFill>
                <a:latin typeface="Palatino"/>
                <a:ea typeface="Calibri" panose="020F0502020204030204" pitchFamily="34" charset="0"/>
                <a:cs typeface="Times New Roman" panose="02020603050405020304" pitchFamily="18" charset="0"/>
              </a:rPr>
              <a:t>A</a:t>
            </a:r>
            <a:r>
              <a:rPr lang="en-US" sz="1600" dirty="0">
                <a:solidFill>
                  <a:schemeClr val="accent1">
                    <a:lumMod val="50000"/>
                  </a:schemeClr>
                </a:solidFill>
                <a:effectLst/>
                <a:latin typeface="Palatino"/>
                <a:ea typeface="Calibri" panose="020F0502020204030204" pitchFamily="34" charset="0"/>
                <a:cs typeface="Times New Roman" panose="02020603050405020304" pitchFamily="18" charset="0"/>
              </a:rPr>
              <a:t>udit firms can cultivate a climate of belongingness, rather than authenticity, via team-building initiatives, regular one-on-one social engagements between junior and senior members, fostering a sense of connection, support, and psychological safety</a:t>
            </a:r>
          </a:p>
          <a:p>
            <a:pPr marL="742950" lvl="1" indent="-285750" algn="just">
              <a:buFont typeface="Wingdings" panose="05000000000000000000" pitchFamily="2" charset="2"/>
              <a:buChar char="§"/>
            </a:pPr>
            <a:endParaRPr lang="en-US" sz="1600" dirty="0">
              <a:solidFill>
                <a:schemeClr val="accent1">
                  <a:lumMod val="50000"/>
                </a:schemeClr>
              </a:solidFill>
              <a:latin typeface="Palatino"/>
            </a:endParaRPr>
          </a:p>
          <a:p>
            <a:pPr marL="800100" lvl="1" indent="-342900" algn="just">
              <a:buFontTx/>
              <a:buChar char="-"/>
            </a:pPr>
            <a:endParaRPr lang="en-US" sz="1600" dirty="0">
              <a:solidFill>
                <a:schemeClr val="accent1">
                  <a:lumMod val="50000"/>
                </a:schemeClr>
              </a:solidFill>
              <a:latin typeface="Palatino"/>
            </a:endParaRPr>
          </a:p>
        </p:txBody>
      </p:sp>
      <p:pic>
        <p:nvPicPr>
          <p:cNvPr id="5" name="Picture 4">
            <a:extLst>
              <a:ext uri="{FF2B5EF4-FFF2-40B4-BE49-F238E27FC236}">
                <a16:creationId xmlns:a16="http://schemas.microsoft.com/office/drawing/2014/main" id="{F907FD8C-20D0-591E-CC34-2319ADA66CDA}"/>
              </a:ext>
            </a:extLst>
          </p:cNvPr>
          <p:cNvPicPr>
            <a:picLocks noChangeAspect="1"/>
          </p:cNvPicPr>
          <p:nvPr/>
        </p:nvPicPr>
        <p:blipFill>
          <a:blip r:embed="rId5"/>
          <a:stretch>
            <a:fillRect/>
          </a:stretch>
        </p:blipFill>
        <p:spPr>
          <a:xfrm>
            <a:off x="9340556" y="1161977"/>
            <a:ext cx="2303501" cy="1681432"/>
          </a:xfrm>
          <a:prstGeom prst="rect">
            <a:avLst/>
          </a:prstGeom>
        </p:spPr>
      </p:pic>
    </p:spTree>
    <p:extLst>
      <p:ext uri="{BB962C8B-B14F-4D97-AF65-F5344CB8AC3E}">
        <p14:creationId xmlns:p14="http://schemas.microsoft.com/office/powerpoint/2010/main" val="32957506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E9358D5-A371-DBE2-76ED-2823548DD565}"/>
              </a:ext>
            </a:extLst>
          </p:cNvPr>
          <p:cNvSpPr>
            <a:spLocks noGrp="1"/>
          </p:cNvSpPr>
          <p:nvPr>
            <p:ph type="title"/>
          </p:nvPr>
        </p:nvSpPr>
        <p:spPr/>
        <p:txBody>
          <a:bodyPr>
            <a:normAutofit/>
          </a:bodyPr>
          <a:lstStyle/>
          <a:p>
            <a:pPr marL="0" indent="0">
              <a:lnSpc>
                <a:spcPct val="130000"/>
              </a:lnSpc>
              <a:spcBef>
                <a:spcPts val="0"/>
              </a:spcBef>
              <a:buFont typeface="Arial" panose="020B0604020202020204" pitchFamily="34" charset="0"/>
              <a:buNone/>
            </a:pPr>
            <a:br>
              <a:rPr lang="en-CA" sz="4800" dirty="0"/>
            </a:br>
            <a:r>
              <a:rPr lang="en-CA" sz="4800" dirty="0"/>
              <a:t>Thank you</a:t>
            </a:r>
            <a:endParaRPr lang="en-CA" sz="2800" i="1" dirty="0"/>
          </a:p>
        </p:txBody>
      </p:sp>
      <p:pic>
        <p:nvPicPr>
          <p:cNvPr id="6" name="Tijdelijke aanduiding voor afbeelding 5" descr="Afbeelding met kleding, persoon, overdekt, vrouw&#10;&#10;Automatisch gegenereerde beschrijving">
            <a:extLst>
              <a:ext uri="{FF2B5EF4-FFF2-40B4-BE49-F238E27FC236}">
                <a16:creationId xmlns:a16="http://schemas.microsoft.com/office/drawing/2014/main" id="{A80D3AD4-7BA8-5A87-DB88-CE3D41E600F0}"/>
              </a:ext>
            </a:extLst>
          </p:cNvPr>
          <p:cNvPicPr>
            <a:picLocks noGrp="1" noChangeAspect="1"/>
          </p:cNvPicPr>
          <p:nvPr>
            <p:ph type="pic" sz="quarter" idx="10"/>
          </p:nvPr>
        </p:nvPicPr>
        <p:blipFill rotWithShape="1">
          <a:blip r:embed="rId2" cstate="screen">
            <a:duotone>
              <a:schemeClr val="accent2">
                <a:shade val="45000"/>
                <a:satMod val="135000"/>
              </a:schemeClr>
              <a:prstClr val="white"/>
            </a:duotone>
            <a:extLst>
              <a:ext uri="{28A0092B-C50C-407E-A947-70E740481C1C}">
                <a14:useLocalDpi xmlns:a14="http://schemas.microsoft.com/office/drawing/2010/main"/>
              </a:ext>
            </a:extLst>
          </a:blip>
          <a:srcRect/>
          <a:stretch/>
        </p:blipFill>
        <p:spPr>
          <a:xfrm>
            <a:off x="8089900" y="0"/>
            <a:ext cx="3836988" cy="6858000"/>
          </a:xfrm>
        </p:spPr>
      </p:pic>
    </p:spTree>
    <p:extLst>
      <p:ext uri="{BB962C8B-B14F-4D97-AF65-F5344CB8AC3E}">
        <p14:creationId xmlns:p14="http://schemas.microsoft.com/office/powerpoint/2010/main" val="1601280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95D433-DCCE-B755-90F7-48A7B4FD278B}"/>
              </a:ext>
            </a:extLst>
          </p:cNvPr>
          <p:cNvSpPr>
            <a:spLocks noGrp="1"/>
          </p:cNvSpPr>
          <p:nvPr>
            <p:ph type="title"/>
          </p:nvPr>
        </p:nvSpPr>
        <p:spPr>
          <a:xfrm>
            <a:off x="838199" y="1264004"/>
            <a:ext cx="10515600" cy="461726"/>
          </a:xfrm>
        </p:spPr>
        <p:txBody>
          <a:bodyPr>
            <a:normAutofit fontScale="90000"/>
          </a:bodyPr>
          <a:lstStyle/>
          <a:p>
            <a:pPr>
              <a:lnSpc>
                <a:spcPct val="100000"/>
              </a:lnSpc>
            </a:pPr>
            <a:r>
              <a:rPr lang="en-US" sz="3200" dirty="0">
                <a:solidFill>
                  <a:srgbClr val="B85E5C"/>
                </a:solidFill>
              </a:rPr>
              <a:t> Research Question</a:t>
            </a:r>
            <a:endParaRPr lang="nl-NL" sz="3200" i="1" dirty="0">
              <a:solidFill>
                <a:srgbClr val="B85E5C"/>
              </a:solidFill>
            </a:endParaRPr>
          </a:p>
        </p:txBody>
      </p:sp>
      <p:sp>
        <p:nvSpPr>
          <p:cNvPr id="4" name="Content Placeholder 3">
            <a:extLst>
              <a:ext uri="{FF2B5EF4-FFF2-40B4-BE49-F238E27FC236}">
                <a16:creationId xmlns:a16="http://schemas.microsoft.com/office/drawing/2014/main" id="{B9514D2E-5458-C92E-3208-B016747871A5}"/>
              </a:ext>
            </a:extLst>
          </p:cNvPr>
          <p:cNvSpPr>
            <a:spLocks noGrp="1"/>
          </p:cNvSpPr>
          <p:nvPr>
            <p:ph idx="1"/>
          </p:nvPr>
        </p:nvSpPr>
        <p:spPr>
          <a:xfrm>
            <a:off x="999240" y="1791222"/>
            <a:ext cx="10354559" cy="4385741"/>
          </a:xfrm>
        </p:spPr>
        <p:txBody>
          <a:bodyPr>
            <a:noAutofit/>
          </a:bodyPr>
          <a:lstStyle/>
          <a:p>
            <a:pPr marL="0" indent="0" algn="just">
              <a:spcAft>
                <a:spcPts val="600"/>
              </a:spcAft>
              <a:buNone/>
            </a:pPr>
            <a:r>
              <a:rPr lang="en-US" sz="1400" dirty="0">
                <a:solidFill>
                  <a:schemeClr val="accent1">
                    <a:lumMod val="50000"/>
                  </a:schemeClr>
                </a:solidFill>
                <a:latin typeface="Palatino"/>
                <a:sym typeface="Wingdings" panose="05000000000000000000" pitchFamily="2" charset="2"/>
              </a:rPr>
              <a:t>In hierarchically structured audit teams, it is common practice that junior auditors gather most of the evidence used as the basis for the audit opinion, which makes information sharing critical. </a:t>
            </a:r>
          </a:p>
          <a:p>
            <a:pPr marL="0" indent="0">
              <a:buNone/>
            </a:pPr>
            <a:r>
              <a:rPr lang="en-US" sz="1400" dirty="0">
                <a:solidFill>
                  <a:schemeClr val="accent1">
                    <a:lumMod val="50000"/>
                  </a:schemeClr>
                </a:solidFill>
                <a:latin typeface="Palatino"/>
              </a:rPr>
              <a:t>Audit standards state that: </a:t>
            </a:r>
          </a:p>
          <a:p>
            <a:pPr algn="just">
              <a:buFontTx/>
              <a:buChar char="-"/>
            </a:pPr>
            <a:r>
              <a:rPr lang="en-US" sz="1400" dirty="0">
                <a:solidFill>
                  <a:schemeClr val="accent1">
                    <a:lumMod val="50000"/>
                  </a:schemeClr>
                </a:solidFill>
                <a:latin typeface="Palatino"/>
              </a:rPr>
              <a:t>auditors should be on ‘high alert’ for information or other conditions that signal a material misstatement due to fraud may have occurred</a:t>
            </a:r>
          </a:p>
          <a:p>
            <a:pPr algn="just">
              <a:buFontTx/>
              <a:buChar char="-"/>
            </a:pPr>
            <a:r>
              <a:rPr lang="en-US" sz="1400" dirty="0">
                <a:solidFill>
                  <a:schemeClr val="accent1">
                    <a:lumMod val="50000"/>
                  </a:schemeClr>
                </a:solidFill>
                <a:latin typeface="Palatino"/>
              </a:rPr>
              <a:t>auditors should </a:t>
            </a:r>
            <a:r>
              <a:rPr lang="en-US" sz="1400" i="1" dirty="0">
                <a:solidFill>
                  <a:schemeClr val="accent1">
                    <a:lumMod val="50000"/>
                  </a:schemeClr>
                </a:solidFill>
                <a:latin typeface="Palatino"/>
              </a:rPr>
              <a:t>incorporate</a:t>
            </a:r>
            <a:r>
              <a:rPr lang="en-US" sz="1400" dirty="0">
                <a:solidFill>
                  <a:schemeClr val="accent1">
                    <a:lumMod val="50000"/>
                  </a:schemeClr>
                </a:solidFill>
                <a:latin typeface="Palatino"/>
              </a:rPr>
              <a:t> and </a:t>
            </a:r>
            <a:r>
              <a:rPr lang="en-US" sz="1400" i="1" dirty="0">
                <a:solidFill>
                  <a:schemeClr val="accent1">
                    <a:lumMod val="50000"/>
                  </a:schemeClr>
                </a:solidFill>
                <a:latin typeface="Palatino"/>
              </a:rPr>
              <a:t>share</a:t>
            </a:r>
            <a:r>
              <a:rPr lang="en-US" sz="1400" dirty="0">
                <a:solidFill>
                  <a:schemeClr val="accent1">
                    <a:lumMod val="50000"/>
                  </a:schemeClr>
                </a:solidFill>
                <a:latin typeface="Palatino"/>
              </a:rPr>
              <a:t> all relevant information in conducting quality audits </a:t>
            </a:r>
          </a:p>
          <a:p>
            <a:pPr marL="0" indent="0" algn="just">
              <a:spcBef>
                <a:spcPts val="2400"/>
              </a:spcBef>
              <a:buNone/>
            </a:pPr>
            <a:r>
              <a:rPr lang="en-US" sz="1400" dirty="0">
                <a:solidFill>
                  <a:schemeClr val="accent1">
                    <a:lumMod val="50000"/>
                  </a:schemeClr>
                </a:solidFill>
                <a:latin typeface="Palatino"/>
              </a:rPr>
              <a:t>Yet, it has been noted that auditors may not always do so: </a:t>
            </a:r>
          </a:p>
          <a:p>
            <a:pPr>
              <a:buFontTx/>
              <a:buChar char="-"/>
            </a:pPr>
            <a:r>
              <a:rPr lang="en-US" sz="1400" dirty="0">
                <a:solidFill>
                  <a:schemeClr val="accent1">
                    <a:lumMod val="50000"/>
                  </a:schemeClr>
                </a:solidFill>
                <a:latin typeface="Palatino"/>
              </a:rPr>
              <a:t>individual auditors may be hesitant to raise potentially important audit issues                                                                                     </a:t>
            </a:r>
            <a:r>
              <a:rPr lang="en-US" sz="1100" dirty="0">
                <a:solidFill>
                  <a:schemeClr val="accent1">
                    <a:lumMod val="50000"/>
                  </a:schemeClr>
                </a:solidFill>
                <a:latin typeface="Palatino"/>
              </a:rPr>
              <a:t>(</a:t>
            </a:r>
            <a:r>
              <a:rPr lang="en-US" sz="1100" dirty="0" err="1">
                <a:solidFill>
                  <a:schemeClr val="accent1">
                    <a:lumMod val="50000"/>
                  </a:schemeClr>
                </a:solidFill>
                <a:latin typeface="Palatino"/>
              </a:rPr>
              <a:t>Clor-Proell</a:t>
            </a:r>
            <a:r>
              <a:rPr lang="en-US" sz="1100" dirty="0">
                <a:solidFill>
                  <a:schemeClr val="accent1">
                    <a:lumMod val="50000"/>
                  </a:schemeClr>
                </a:solidFill>
                <a:latin typeface="Palatino"/>
              </a:rPr>
              <a:t> et al. 2022, 2023; </a:t>
            </a:r>
            <a:r>
              <a:rPr lang="en-US" sz="1100" dirty="0" err="1">
                <a:solidFill>
                  <a:schemeClr val="accent1">
                    <a:lumMod val="50000"/>
                  </a:schemeClr>
                </a:solidFill>
                <a:latin typeface="Palatino"/>
              </a:rPr>
              <a:t>Gissel</a:t>
            </a:r>
            <a:r>
              <a:rPr lang="en-US" sz="1100" dirty="0">
                <a:solidFill>
                  <a:schemeClr val="accent1">
                    <a:lumMod val="50000"/>
                  </a:schemeClr>
                </a:solidFill>
                <a:latin typeface="Palatino"/>
              </a:rPr>
              <a:t> and Johnstone 2017; Griffith et al. 2020; Nelson et al. 2016) </a:t>
            </a:r>
          </a:p>
          <a:p>
            <a:pPr algn="just">
              <a:buFontTx/>
              <a:buChar char="-"/>
            </a:pPr>
            <a:r>
              <a:rPr lang="en-US" sz="1400" dirty="0">
                <a:solidFill>
                  <a:schemeClr val="accent1">
                    <a:lumMod val="50000"/>
                  </a:schemeClr>
                </a:solidFill>
                <a:latin typeface="Palatino"/>
              </a:rPr>
              <a:t>individual auditors may even discard their private information, including fraud-relevant information, in an audit engagement when the majority viewpoint, i.e., the team’s consensus, suggests that the likelihood of fraud on a client is low</a:t>
            </a:r>
          </a:p>
          <a:p>
            <a:pPr algn="just">
              <a:spcAft>
                <a:spcPts val="600"/>
              </a:spcAft>
              <a:buFont typeface="Wingdings" panose="05000000000000000000" pitchFamily="2" charset="2"/>
              <a:buChar char="è"/>
            </a:pPr>
            <a:r>
              <a:rPr lang="en-US" sz="1400" dirty="0">
                <a:solidFill>
                  <a:schemeClr val="accent1">
                    <a:lumMod val="50000"/>
                  </a:schemeClr>
                </a:solidFill>
                <a:latin typeface="Palatino"/>
              </a:rPr>
              <a:t>Audit engagements where individual auditors have important fraud-relevant information, but the team’s consensus is that the likelihood of fraud is </a:t>
            </a:r>
            <a:r>
              <a:rPr lang="en-US" sz="1400" u="sng" dirty="0">
                <a:solidFill>
                  <a:schemeClr val="accent1">
                    <a:lumMod val="50000"/>
                  </a:schemeClr>
                </a:solidFill>
                <a:latin typeface="Palatino"/>
              </a:rPr>
              <a:t>low</a:t>
            </a:r>
            <a:r>
              <a:rPr lang="en-US" sz="1400" dirty="0">
                <a:solidFill>
                  <a:schemeClr val="accent1">
                    <a:lumMod val="50000"/>
                  </a:schemeClr>
                </a:solidFill>
                <a:latin typeface="Palatino"/>
              </a:rPr>
              <a:t>, are particularly at risk of non-detection. </a:t>
            </a:r>
          </a:p>
          <a:p>
            <a:pPr algn="just">
              <a:buFont typeface="Wingdings" panose="05000000000000000000" pitchFamily="2" charset="2"/>
              <a:buChar char="è"/>
            </a:pPr>
            <a:r>
              <a:rPr lang="en-US" sz="1400" dirty="0">
                <a:solidFill>
                  <a:schemeClr val="accent1">
                    <a:lumMod val="50000"/>
                  </a:schemeClr>
                </a:solidFill>
                <a:latin typeface="Palatino"/>
              </a:rPr>
              <a:t>How does learning about team consensus influence junior auditors’ </a:t>
            </a:r>
            <a:r>
              <a:rPr lang="en-US" sz="1400" i="1" dirty="0">
                <a:solidFill>
                  <a:schemeClr val="accent1">
                    <a:lumMod val="50000"/>
                  </a:schemeClr>
                </a:solidFill>
                <a:latin typeface="Palatino"/>
              </a:rPr>
              <a:t>reliance</a:t>
            </a:r>
            <a:r>
              <a:rPr lang="en-US" sz="1400" dirty="0">
                <a:solidFill>
                  <a:schemeClr val="accent1">
                    <a:lumMod val="50000"/>
                  </a:schemeClr>
                </a:solidFill>
                <a:latin typeface="Palatino"/>
              </a:rPr>
              <a:t> on their private information in forming their assessment and willingness to </a:t>
            </a:r>
            <a:r>
              <a:rPr lang="en-US" sz="1400" i="1" dirty="0">
                <a:solidFill>
                  <a:schemeClr val="accent1">
                    <a:lumMod val="50000"/>
                  </a:schemeClr>
                </a:solidFill>
                <a:latin typeface="Palatino"/>
              </a:rPr>
              <a:t>share</a:t>
            </a:r>
            <a:r>
              <a:rPr lang="en-US" sz="1400" dirty="0">
                <a:solidFill>
                  <a:schemeClr val="accent1">
                    <a:lumMod val="50000"/>
                  </a:schemeClr>
                </a:solidFill>
                <a:latin typeface="Palatino"/>
              </a:rPr>
              <a:t> this with others? </a:t>
            </a:r>
          </a:p>
        </p:txBody>
      </p:sp>
      <p:pic>
        <p:nvPicPr>
          <p:cNvPr id="19" name="Graphic 18" descr="Badge 1 outline">
            <a:extLst>
              <a:ext uri="{FF2B5EF4-FFF2-40B4-BE49-F238E27FC236}">
                <a16:creationId xmlns:a16="http://schemas.microsoft.com/office/drawing/2014/main" id="{2E1D28BC-8251-707A-91C2-DED051AF598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1995" y="272711"/>
            <a:ext cx="647246" cy="647246"/>
          </a:xfrm>
          <a:prstGeom prst="rect">
            <a:avLst/>
          </a:prstGeom>
        </p:spPr>
      </p:pic>
    </p:spTree>
    <p:extLst>
      <p:ext uri="{BB962C8B-B14F-4D97-AF65-F5344CB8AC3E}">
        <p14:creationId xmlns:p14="http://schemas.microsoft.com/office/powerpoint/2010/main" val="223893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9514D2E-5458-C92E-3208-B016747871A5}"/>
              </a:ext>
            </a:extLst>
          </p:cNvPr>
          <p:cNvSpPr>
            <a:spLocks noGrp="1"/>
          </p:cNvSpPr>
          <p:nvPr>
            <p:ph idx="1"/>
          </p:nvPr>
        </p:nvSpPr>
        <p:spPr>
          <a:xfrm>
            <a:off x="838200" y="1791169"/>
            <a:ext cx="10515600" cy="4385794"/>
          </a:xfrm>
        </p:spPr>
        <p:txBody>
          <a:bodyPr>
            <a:noAutofit/>
          </a:bodyPr>
          <a:lstStyle/>
          <a:p>
            <a:pPr marL="0" lvl="1" indent="0">
              <a:spcBef>
                <a:spcPts val="0"/>
              </a:spcBef>
              <a:buNone/>
            </a:pPr>
            <a:r>
              <a:rPr lang="en-US" sz="1800" b="1" dirty="0">
                <a:solidFill>
                  <a:schemeClr val="accent1">
                    <a:lumMod val="50000"/>
                  </a:schemeClr>
                </a:solidFill>
                <a:sym typeface="Wingdings" panose="05000000000000000000" pitchFamily="2" charset="2"/>
              </a:rPr>
              <a:t>RQ: </a:t>
            </a:r>
          </a:p>
          <a:p>
            <a:pPr marL="0" lvl="1" indent="0" algn="just">
              <a:spcBef>
                <a:spcPts val="0"/>
              </a:spcBef>
              <a:buNone/>
            </a:pPr>
            <a:r>
              <a:rPr lang="en-US" sz="1800" dirty="0">
                <a:solidFill>
                  <a:schemeClr val="accent1">
                    <a:lumMod val="50000"/>
                  </a:schemeClr>
                </a:solidFill>
                <a:sym typeface="Wingdings" panose="05000000000000000000" pitchFamily="2" charset="2"/>
              </a:rPr>
              <a:t>What happens if a junior auditor uncovers red flags indicative of fraud, thus high risk, yet team consensus suggests that the risk of fraud is low? Will they </a:t>
            </a:r>
            <a:r>
              <a:rPr lang="en-US" sz="1800" b="1" dirty="0">
                <a:solidFill>
                  <a:schemeClr val="accent1">
                    <a:lumMod val="50000"/>
                  </a:schemeClr>
                </a:solidFill>
                <a:sym typeface="Wingdings" panose="05000000000000000000" pitchFamily="2" charset="2"/>
              </a:rPr>
              <a:t>conform </a:t>
            </a:r>
            <a:r>
              <a:rPr lang="en-US" sz="1800" dirty="0">
                <a:solidFill>
                  <a:schemeClr val="accent1">
                    <a:lumMod val="50000"/>
                  </a:schemeClr>
                </a:solidFill>
                <a:sym typeface="Wingdings" panose="05000000000000000000" pitchFamily="2" charset="2"/>
              </a:rPr>
              <a:t>to the majority’s view? </a:t>
            </a:r>
          </a:p>
          <a:p>
            <a:pPr marL="0" lvl="1" indent="0" algn="just">
              <a:spcBef>
                <a:spcPts val="0"/>
              </a:spcBef>
              <a:buNone/>
            </a:pPr>
            <a:endParaRPr lang="en-US" sz="1600" dirty="0">
              <a:solidFill>
                <a:schemeClr val="accent1">
                  <a:lumMod val="50000"/>
                </a:schemeClr>
              </a:solidFill>
              <a:sym typeface="Wingdings" panose="05000000000000000000" pitchFamily="2" charset="2"/>
            </a:endParaRPr>
          </a:p>
          <a:p>
            <a:pPr marL="285750" lvl="1" indent="-285750" algn="just">
              <a:spcBef>
                <a:spcPts val="0"/>
              </a:spcBef>
              <a:buFont typeface="Wingdings" panose="05000000000000000000" pitchFamily="2" charset="2"/>
              <a:buChar char="à"/>
            </a:pPr>
            <a:r>
              <a:rPr lang="en-US" sz="1600" b="1" dirty="0">
                <a:solidFill>
                  <a:schemeClr val="accent1">
                    <a:lumMod val="50000"/>
                  </a:schemeClr>
                </a:solidFill>
                <a:sym typeface="Wingdings" panose="05000000000000000000" pitchFamily="2" charset="2"/>
              </a:rPr>
              <a:t>RQ 1: </a:t>
            </a:r>
            <a:r>
              <a:rPr lang="en-US" sz="1600" dirty="0">
                <a:solidFill>
                  <a:schemeClr val="accent1">
                    <a:lumMod val="50000"/>
                  </a:schemeClr>
                </a:solidFill>
                <a:sym typeface="Wingdings" panose="05000000000000000000" pitchFamily="2" charset="2"/>
              </a:rPr>
              <a:t>Will this be determined by the </a:t>
            </a:r>
            <a:r>
              <a:rPr lang="en-US" sz="1600" u="sng" dirty="0">
                <a:solidFill>
                  <a:schemeClr val="accent1">
                    <a:lumMod val="50000"/>
                  </a:schemeClr>
                </a:solidFill>
                <a:sym typeface="Wingdings" panose="05000000000000000000" pitchFamily="2" charset="2"/>
              </a:rPr>
              <a:t>origin of the team consensus</a:t>
            </a:r>
            <a:r>
              <a:rPr lang="en-US" sz="1600" dirty="0">
                <a:solidFill>
                  <a:schemeClr val="accent1">
                    <a:lumMod val="50000"/>
                  </a:schemeClr>
                </a:solidFill>
                <a:sym typeface="Wingdings" panose="05000000000000000000" pitchFamily="2" charset="2"/>
              </a:rPr>
              <a:t>, stemming from more senior members </a:t>
            </a:r>
            <a:r>
              <a:rPr lang="en-US" sz="1600" i="1" dirty="0">
                <a:solidFill>
                  <a:schemeClr val="accent1">
                    <a:lumMod val="50000"/>
                  </a:schemeClr>
                </a:solidFill>
                <a:sym typeface="Wingdings" panose="05000000000000000000" pitchFamily="2" charset="2"/>
              </a:rPr>
              <a:t>vs.</a:t>
            </a:r>
            <a:r>
              <a:rPr lang="en-US" sz="1600" dirty="0">
                <a:solidFill>
                  <a:schemeClr val="accent1">
                    <a:lumMod val="50000"/>
                  </a:schemeClr>
                </a:solidFill>
                <a:sym typeface="Wingdings" panose="05000000000000000000" pitchFamily="2" charset="2"/>
              </a:rPr>
              <a:t> junior members? </a:t>
            </a:r>
          </a:p>
          <a:p>
            <a:pPr marL="0" lvl="1" indent="0">
              <a:spcBef>
                <a:spcPts val="0"/>
              </a:spcBef>
              <a:buNone/>
            </a:pPr>
            <a:endParaRPr lang="en-US" sz="1600" b="1" dirty="0">
              <a:solidFill>
                <a:schemeClr val="accent1">
                  <a:lumMod val="50000"/>
                </a:schemeClr>
              </a:solidFill>
              <a:sym typeface="Wingdings" panose="05000000000000000000" pitchFamily="2" charset="2"/>
            </a:endParaRPr>
          </a:p>
          <a:p>
            <a:pPr marL="285750" lvl="1" indent="-285750" algn="just">
              <a:spcBef>
                <a:spcPts val="0"/>
              </a:spcBef>
              <a:buFont typeface="Wingdings" panose="05000000000000000000" pitchFamily="2" charset="2"/>
              <a:buChar char="à"/>
            </a:pPr>
            <a:r>
              <a:rPr lang="en-US" sz="1600" b="1" dirty="0">
                <a:solidFill>
                  <a:schemeClr val="accent1">
                    <a:lumMod val="50000"/>
                  </a:schemeClr>
                </a:solidFill>
                <a:sym typeface="Wingdings" panose="05000000000000000000" pitchFamily="2" charset="2"/>
              </a:rPr>
              <a:t>RQ 2: </a:t>
            </a:r>
            <a:r>
              <a:rPr lang="en-US" sz="1600" dirty="0">
                <a:solidFill>
                  <a:schemeClr val="accent1">
                    <a:lumMod val="50000"/>
                  </a:schemeClr>
                </a:solidFill>
                <a:sym typeface="Wingdings" panose="05000000000000000000" pitchFamily="2" charset="2"/>
              </a:rPr>
              <a:t>Can this be mitigated by installing a particular </a:t>
            </a:r>
            <a:r>
              <a:rPr lang="en-US" sz="1600" u="sng" dirty="0">
                <a:solidFill>
                  <a:schemeClr val="accent1">
                    <a:lumMod val="50000"/>
                  </a:schemeClr>
                </a:solidFill>
                <a:sym typeface="Wingdings" panose="05000000000000000000" pitchFamily="2" charset="2"/>
              </a:rPr>
              <a:t>inclusive climate</a:t>
            </a:r>
            <a:r>
              <a:rPr lang="en-US" sz="1600" dirty="0">
                <a:solidFill>
                  <a:schemeClr val="accent1">
                    <a:lumMod val="50000"/>
                  </a:schemeClr>
                </a:solidFill>
                <a:sym typeface="Wingdings" panose="05000000000000000000" pitchFamily="2" charset="2"/>
              </a:rPr>
              <a:t>, emphasizing authenticity </a:t>
            </a:r>
            <a:r>
              <a:rPr lang="en-US" sz="1600" i="1" dirty="0">
                <a:solidFill>
                  <a:schemeClr val="accent1">
                    <a:lumMod val="50000"/>
                  </a:schemeClr>
                </a:solidFill>
                <a:sym typeface="Wingdings" panose="05000000000000000000" pitchFamily="2" charset="2"/>
              </a:rPr>
              <a:t>vs.</a:t>
            </a:r>
            <a:r>
              <a:rPr lang="en-US" sz="1600" dirty="0">
                <a:solidFill>
                  <a:schemeClr val="accent1">
                    <a:lumMod val="50000"/>
                  </a:schemeClr>
                </a:solidFill>
                <a:sym typeface="Wingdings" panose="05000000000000000000" pitchFamily="2" charset="2"/>
              </a:rPr>
              <a:t> belongingness? </a:t>
            </a:r>
          </a:p>
        </p:txBody>
      </p:sp>
      <p:pic>
        <p:nvPicPr>
          <p:cNvPr id="19" name="Graphic 18" descr="Badge 1 outline">
            <a:extLst>
              <a:ext uri="{FF2B5EF4-FFF2-40B4-BE49-F238E27FC236}">
                <a16:creationId xmlns:a16="http://schemas.microsoft.com/office/drawing/2014/main" id="{2E1D28BC-8251-707A-91C2-DED051AF598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1995" y="272711"/>
            <a:ext cx="647246" cy="647246"/>
          </a:xfrm>
          <a:prstGeom prst="rect">
            <a:avLst/>
          </a:prstGeom>
        </p:spPr>
      </p:pic>
      <p:pic>
        <p:nvPicPr>
          <p:cNvPr id="3" name="Graphic 2" descr="Group brainstorm outline">
            <a:extLst>
              <a:ext uri="{FF2B5EF4-FFF2-40B4-BE49-F238E27FC236}">
                <a16:creationId xmlns:a16="http://schemas.microsoft.com/office/drawing/2014/main" id="{2EA06087-3DD1-517D-5F49-5358167F53F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65861" y="4610115"/>
            <a:ext cx="914400" cy="914400"/>
          </a:xfrm>
          <a:prstGeom prst="rect">
            <a:avLst/>
          </a:prstGeom>
        </p:spPr>
      </p:pic>
      <p:pic>
        <p:nvPicPr>
          <p:cNvPr id="5" name="Graphic 4" descr="Person with idea outline">
            <a:extLst>
              <a:ext uri="{FF2B5EF4-FFF2-40B4-BE49-F238E27FC236}">
                <a16:creationId xmlns:a16="http://schemas.microsoft.com/office/drawing/2014/main" id="{AD795DF7-0EE7-852D-01B9-5CE33BD9E58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365861" y="5719763"/>
            <a:ext cx="914400" cy="914400"/>
          </a:xfrm>
          <a:prstGeom prst="rect">
            <a:avLst/>
          </a:prstGeom>
        </p:spPr>
      </p:pic>
      <p:sp>
        <p:nvSpPr>
          <p:cNvPr id="6" name="Arrow: Curved Right 5">
            <a:extLst>
              <a:ext uri="{FF2B5EF4-FFF2-40B4-BE49-F238E27FC236}">
                <a16:creationId xmlns:a16="http://schemas.microsoft.com/office/drawing/2014/main" id="{79610322-ED37-B893-4ED3-3A2FE32624DF}"/>
              </a:ext>
            </a:extLst>
          </p:cNvPr>
          <p:cNvSpPr/>
          <p:nvPr/>
        </p:nvSpPr>
        <p:spPr>
          <a:xfrm>
            <a:off x="4606736" y="5115705"/>
            <a:ext cx="589264" cy="1208115"/>
          </a:xfrm>
          <a:prstGeom prst="curvedRightArrow">
            <a:avLst/>
          </a:prstGeom>
          <a:solidFill>
            <a:srgbClr val="EF82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sp>
        <p:nvSpPr>
          <p:cNvPr id="9" name="Titel 1">
            <a:extLst>
              <a:ext uri="{FF2B5EF4-FFF2-40B4-BE49-F238E27FC236}">
                <a16:creationId xmlns:a16="http://schemas.microsoft.com/office/drawing/2014/main" id="{9782C787-95B0-279C-8104-392B414C8DA6}"/>
              </a:ext>
            </a:extLst>
          </p:cNvPr>
          <p:cNvSpPr>
            <a:spLocks noGrp="1"/>
          </p:cNvSpPr>
          <p:nvPr>
            <p:ph type="title"/>
          </p:nvPr>
        </p:nvSpPr>
        <p:spPr>
          <a:xfrm>
            <a:off x="838199" y="1264004"/>
            <a:ext cx="10515600" cy="461726"/>
          </a:xfrm>
        </p:spPr>
        <p:txBody>
          <a:bodyPr>
            <a:normAutofit fontScale="90000"/>
          </a:bodyPr>
          <a:lstStyle/>
          <a:p>
            <a:pPr>
              <a:lnSpc>
                <a:spcPct val="100000"/>
              </a:lnSpc>
            </a:pPr>
            <a:r>
              <a:rPr lang="en-US" sz="3200" dirty="0">
                <a:solidFill>
                  <a:srgbClr val="B85E5C"/>
                </a:solidFill>
              </a:rPr>
              <a:t> Research Question</a:t>
            </a:r>
            <a:endParaRPr lang="nl-NL" sz="3200" i="1" dirty="0">
              <a:solidFill>
                <a:srgbClr val="B85E5C"/>
              </a:solidFill>
            </a:endParaRPr>
          </a:p>
        </p:txBody>
      </p:sp>
    </p:spTree>
    <p:extLst>
      <p:ext uri="{BB962C8B-B14F-4D97-AF65-F5344CB8AC3E}">
        <p14:creationId xmlns:p14="http://schemas.microsoft.com/office/powerpoint/2010/main" val="90409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95D433-DCCE-B755-90F7-48A7B4FD278B}"/>
              </a:ext>
            </a:extLst>
          </p:cNvPr>
          <p:cNvSpPr>
            <a:spLocks noGrp="1"/>
          </p:cNvSpPr>
          <p:nvPr>
            <p:ph type="title"/>
          </p:nvPr>
        </p:nvSpPr>
        <p:spPr>
          <a:xfrm>
            <a:off x="999241" y="1398126"/>
            <a:ext cx="10018130" cy="647246"/>
          </a:xfrm>
        </p:spPr>
        <p:txBody>
          <a:bodyPr>
            <a:normAutofit/>
          </a:bodyPr>
          <a:lstStyle/>
          <a:p>
            <a:r>
              <a:rPr lang="en-US" sz="3200" dirty="0">
                <a:solidFill>
                  <a:srgbClr val="B85E5C"/>
                </a:solidFill>
              </a:rPr>
              <a:t>Theory &amp; Hypotheses </a:t>
            </a:r>
            <a:endParaRPr lang="nl-NL" sz="3200" i="1" dirty="0">
              <a:solidFill>
                <a:srgbClr val="B85E5C"/>
              </a:solidFill>
            </a:endParaRPr>
          </a:p>
        </p:txBody>
      </p:sp>
      <p:pic>
        <p:nvPicPr>
          <p:cNvPr id="17" name="Graphic 16" descr="Badge outline">
            <a:extLst>
              <a:ext uri="{FF2B5EF4-FFF2-40B4-BE49-F238E27FC236}">
                <a16:creationId xmlns:a16="http://schemas.microsoft.com/office/drawing/2014/main" id="{F156ACF6-2929-63D6-64A1-95020E24EE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1995" y="272711"/>
            <a:ext cx="647246" cy="647246"/>
          </a:xfrm>
          <a:prstGeom prst="rect">
            <a:avLst/>
          </a:prstGeom>
        </p:spPr>
      </p:pic>
      <p:sp>
        <p:nvSpPr>
          <p:cNvPr id="3" name="Tekstvak 2">
            <a:extLst>
              <a:ext uri="{FF2B5EF4-FFF2-40B4-BE49-F238E27FC236}">
                <a16:creationId xmlns:a16="http://schemas.microsoft.com/office/drawing/2014/main" id="{61B06CFA-9254-F9BD-0669-BA389EDD736D}"/>
              </a:ext>
            </a:extLst>
          </p:cNvPr>
          <p:cNvSpPr txBox="1"/>
          <p:nvPr/>
        </p:nvSpPr>
        <p:spPr>
          <a:xfrm>
            <a:off x="436805" y="1858043"/>
            <a:ext cx="11318389" cy="1184299"/>
          </a:xfrm>
          <a:prstGeom prst="rect">
            <a:avLst/>
          </a:prstGeom>
          <a:noFill/>
        </p:spPr>
        <p:txBody>
          <a:bodyPr wrap="square" rtlCol="0">
            <a:spAutoFit/>
          </a:bodyPr>
          <a:lstStyle/>
          <a:p>
            <a:pPr marL="457200" indent="-457200">
              <a:lnSpc>
                <a:spcPct val="200000"/>
              </a:lnSpc>
              <a:buFontTx/>
              <a:buChar char="-"/>
            </a:pPr>
            <a:r>
              <a:rPr lang="en-US" sz="2000" dirty="0">
                <a:solidFill>
                  <a:schemeClr val="accent1">
                    <a:lumMod val="50000"/>
                  </a:schemeClr>
                </a:solidFill>
              </a:rPr>
              <a:t>Theory of conformity:</a:t>
            </a:r>
          </a:p>
          <a:p>
            <a:pPr>
              <a:lnSpc>
                <a:spcPct val="200000"/>
              </a:lnSpc>
            </a:pPr>
            <a:endParaRPr lang="en-US" dirty="0">
              <a:solidFill>
                <a:schemeClr val="accent1">
                  <a:lumMod val="50000"/>
                </a:schemeClr>
              </a:solidFill>
            </a:endParaRPr>
          </a:p>
        </p:txBody>
      </p:sp>
      <p:pic>
        <p:nvPicPr>
          <p:cNvPr id="6" name="Picture 5">
            <a:extLst>
              <a:ext uri="{FF2B5EF4-FFF2-40B4-BE49-F238E27FC236}">
                <a16:creationId xmlns:a16="http://schemas.microsoft.com/office/drawing/2014/main" id="{5BB2D5FC-2CD3-7796-C384-AF9164FAD0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9822" y="2720937"/>
            <a:ext cx="6483238" cy="3585102"/>
          </a:xfrm>
          <a:prstGeom prst="rect">
            <a:avLst/>
          </a:prstGeom>
          <a:ln>
            <a:noFill/>
          </a:ln>
          <a:effectLst>
            <a:softEdge rad="112500"/>
          </a:effectLst>
        </p:spPr>
      </p:pic>
      <p:sp>
        <p:nvSpPr>
          <p:cNvPr id="7" name="Flowchart: Alternate Process 6">
            <a:extLst>
              <a:ext uri="{FF2B5EF4-FFF2-40B4-BE49-F238E27FC236}">
                <a16:creationId xmlns:a16="http://schemas.microsoft.com/office/drawing/2014/main" id="{9FFB9372-BE74-6074-2BEE-DE350E55CC36}"/>
              </a:ext>
            </a:extLst>
          </p:cNvPr>
          <p:cNvSpPr/>
          <p:nvPr/>
        </p:nvSpPr>
        <p:spPr>
          <a:xfrm>
            <a:off x="8674024" y="3815658"/>
            <a:ext cx="1431559" cy="673675"/>
          </a:xfrm>
          <a:prstGeom prst="flowChartAlternateProcess">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US" sz="2105" dirty="0">
                <a:solidFill>
                  <a:schemeClr val="accent1">
                    <a:lumMod val="50000"/>
                  </a:schemeClr>
                </a:solidFill>
              </a:rPr>
              <a:t>Junior auditor</a:t>
            </a:r>
          </a:p>
        </p:txBody>
      </p:sp>
      <p:sp>
        <p:nvSpPr>
          <p:cNvPr id="8" name="Right Arrow Callout 5">
            <a:extLst>
              <a:ext uri="{FF2B5EF4-FFF2-40B4-BE49-F238E27FC236}">
                <a16:creationId xmlns:a16="http://schemas.microsoft.com/office/drawing/2014/main" id="{98A04BF7-30F3-A7D8-EF03-60DBBCE934E2}"/>
              </a:ext>
            </a:extLst>
          </p:cNvPr>
          <p:cNvSpPr/>
          <p:nvPr/>
        </p:nvSpPr>
        <p:spPr>
          <a:xfrm>
            <a:off x="7410883" y="3815658"/>
            <a:ext cx="1263140" cy="673675"/>
          </a:xfrm>
          <a:prstGeom prst="rightArrowCallout">
            <a:avLst>
              <a:gd name="adj1" fmla="val 25000"/>
              <a:gd name="adj2" fmla="val 25000"/>
              <a:gd name="adj3" fmla="val 25000"/>
              <a:gd name="adj4" fmla="val 4752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5">
              <a:solidFill>
                <a:schemeClr val="accent4"/>
              </a:solidFill>
            </a:endParaRPr>
          </a:p>
        </p:txBody>
      </p:sp>
    </p:spTree>
    <p:extLst>
      <p:ext uri="{BB962C8B-B14F-4D97-AF65-F5344CB8AC3E}">
        <p14:creationId xmlns:p14="http://schemas.microsoft.com/office/powerpoint/2010/main" val="2417377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phic 16" descr="Badge outline">
            <a:extLst>
              <a:ext uri="{FF2B5EF4-FFF2-40B4-BE49-F238E27FC236}">
                <a16:creationId xmlns:a16="http://schemas.microsoft.com/office/drawing/2014/main" id="{F156ACF6-2929-63D6-64A1-95020E24EE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1995" y="272711"/>
            <a:ext cx="647246" cy="647246"/>
          </a:xfrm>
          <a:prstGeom prst="rect">
            <a:avLst/>
          </a:prstGeom>
        </p:spPr>
      </p:pic>
      <p:sp>
        <p:nvSpPr>
          <p:cNvPr id="3" name="Tekstvak 2">
            <a:extLst>
              <a:ext uri="{FF2B5EF4-FFF2-40B4-BE49-F238E27FC236}">
                <a16:creationId xmlns:a16="http://schemas.microsoft.com/office/drawing/2014/main" id="{61B06CFA-9254-F9BD-0669-BA389EDD736D}"/>
              </a:ext>
            </a:extLst>
          </p:cNvPr>
          <p:cNvSpPr txBox="1"/>
          <p:nvPr/>
        </p:nvSpPr>
        <p:spPr>
          <a:xfrm>
            <a:off x="675619" y="2045372"/>
            <a:ext cx="11148952" cy="4124206"/>
          </a:xfrm>
          <a:prstGeom prst="rect">
            <a:avLst/>
          </a:prstGeom>
          <a:noFill/>
        </p:spPr>
        <p:txBody>
          <a:bodyPr wrap="square" rtlCol="0">
            <a:spAutoFit/>
          </a:bodyPr>
          <a:lstStyle/>
          <a:p>
            <a:pPr marL="457200" indent="-457200">
              <a:lnSpc>
                <a:spcPct val="200000"/>
              </a:lnSpc>
              <a:buFontTx/>
              <a:buChar char="-"/>
            </a:pPr>
            <a:r>
              <a:rPr lang="en-US" sz="1600" dirty="0">
                <a:solidFill>
                  <a:schemeClr val="accent1">
                    <a:lumMod val="50000"/>
                  </a:schemeClr>
                </a:solidFill>
                <a:latin typeface="Palatino"/>
              </a:rPr>
              <a:t>Theory of conformity:</a:t>
            </a:r>
          </a:p>
          <a:p>
            <a:pPr>
              <a:lnSpc>
                <a:spcPct val="200000"/>
              </a:lnSpc>
              <a:spcAft>
                <a:spcPts val="1200"/>
              </a:spcAft>
            </a:pPr>
            <a:r>
              <a:rPr lang="en-US" sz="1400" dirty="0">
                <a:solidFill>
                  <a:schemeClr val="accent1">
                    <a:lumMod val="50000"/>
                  </a:schemeClr>
                </a:solidFill>
                <a:latin typeface="Palatino"/>
              </a:rPr>
              <a:t>          </a:t>
            </a:r>
            <a:r>
              <a:rPr lang="en-US" sz="1400" b="1" dirty="0">
                <a:solidFill>
                  <a:schemeClr val="accent1">
                    <a:lumMod val="50000"/>
                  </a:schemeClr>
                </a:solidFill>
                <a:latin typeface="Palatino"/>
              </a:rPr>
              <a:t>~</a:t>
            </a:r>
            <a:r>
              <a:rPr lang="en-US" sz="1400" dirty="0">
                <a:solidFill>
                  <a:schemeClr val="accent1">
                    <a:lumMod val="50000"/>
                  </a:schemeClr>
                </a:solidFill>
                <a:latin typeface="Palatino"/>
              </a:rPr>
              <a:t> Herd mentality / Groupthink </a:t>
            </a:r>
          </a:p>
          <a:p>
            <a:pPr marL="914400" lvl="1" indent="-457200" algn="just">
              <a:buFontTx/>
              <a:buChar char="-"/>
            </a:pPr>
            <a:r>
              <a:rPr lang="en-US" sz="1400" dirty="0">
                <a:solidFill>
                  <a:schemeClr val="accent1">
                    <a:lumMod val="50000"/>
                  </a:schemeClr>
                </a:solidFill>
                <a:latin typeface="Palatino"/>
              </a:rPr>
              <a:t>Occurs in groups when individual thinking or critical reflection is lost or subverted to stay within the consensus of the group view.</a:t>
            </a:r>
          </a:p>
          <a:p>
            <a:pPr lvl="1" algn="just"/>
            <a:endParaRPr lang="en-US" sz="1400" dirty="0">
              <a:solidFill>
                <a:schemeClr val="accent1">
                  <a:lumMod val="50000"/>
                </a:schemeClr>
              </a:solidFill>
              <a:latin typeface="Palatino"/>
            </a:endParaRPr>
          </a:p>
          <a:p>
            <a:pPr marL="914400" lvl="1" indent="-457200" algn="just">
              <a:buFontTx/>
              <a:buChar char="-"/>
            </a:pPr>
            <a:r>
              <a:rPr lang="en-US" sz="1400" dirty="0">
                <a:solidFill>
                  <a:schemeClr val="accent1">
                    <a:lumMod val="50000"/>
                  </a:schemeClr>
                </a:solidFill>
                <a:latin typeface="Palatino"/>
              </a:rPr>
              <a:t>When groups ‘go along to get along,’ the end result of the decision-making process is likely to be less effective than if group members question the information at hand, being careful to look at the problem from a variety of perspectives. </a:t>
            </a:r>
          </a:p>
          <a:p>
            <a:pPr lvl="1"/>
            <a:endParaRPr lang="en-US" sz="1400" dirty="0">
              <a:solidFill>
                <a:schemeClr val="accent1">
                  <a:lumMod val="50000"/>
                </a:schemeClr>
              </a:solidFill>
              <a:latin typeface="Palatino"/>
            </a:endParaRPr>
          </a:p>
          <a:p>
            <a:pPr marL="914400" lvl="1" indent="-457200">
              <a:buFontTx/>
              <a:buChar char="-"/>
            </a:pPr>
            <a:r>
              <a:rPr lang="en-US" sz="1400" dirty="0">
                <a:solidFill>
                  <a:schemeClr val="accent1">
                    <a:lumMod val="50000"/>
                  </a:schemeClr>
                </a:solidFill>
                <a:latin typeface="Palatino"/>
              </a:rPr>
              <a:t>In auditing context:</a:t>
            </a:r>
          </a:p>
          <a:p>
            <a:pPr marL="1371600" lvl="2" indent="-457200">
              <a:buFontTx/>
              <a:buChar char="-"/>
            </a:pPr>
            <a:r>
              <a:rPr lang="en-US" sz="1400" dirty="0">
                <a:solidFill>
                  <a:schemeClr val="accent1">
                    <a:lumMod val="50000"/>
                  </a:schemeClr>
                </a:solidFill>
                <a:latin typeface="Palatino"/>
              </a:rPr>
              <a:t>Individual auditors suppress their own views, to conform with the majority (consensus) view                                                     </a:t>
            </a:r>
            <a:r>
              <a:rPr lang="en-US" sz="1200" dirty="0">
                <a:solidFill>
                  <a:schemeClr val="accent1">
                    <a:lumMod val="50000"/>
                  </a:schemeClr>
                </a:solidFill>
                <a:latin typeface="Palatino"/>
              </a:rPr>
              <a:t>(e.g. Beasley and Jenkins 2003; Kleinman and </a:t>
            </a:r>
            <a:r>
              <a:rPr lang="en-US" sz="1200" dirty="0" err="1">
                <a:solidFill>
                  <a:schemeClr val="accent1">
                    <a:lumMod val="50000"/>
                  </a:schemeClr>
                </a:solidFill>
                <a:latin typeface="Palatino"/>
              </a:rPr>
              <a:t>Palmon</a:t>
            </a:r>
            <a:r>
              <a:rPr lang="en-US" sz="1200" dirty="0">
                <a:solidFill>
                  <a:schemeClr val="accent1">
                    <a:lumMod val="50000"/>
                  </a:schemeClr>
                </a:solidFill>
                <a:latin typeface="Palatino"/>
              </a:rPr>
              <a:t> 2009) </a:t>
            </a:r>
          </a:p>
          <a:p>
            <a:pPr marL="1371600" lvl="2" indent="-457200">
              <a:buFontTx/>
              <a:buChar char="-"/>
            </a:pPr>
            <a:r>
              <a:rPr lang="en-US" sz="1400" dirty="0">
                <a:solidFill>
                  <a:schemeClr val="accent1">
                    <a:lumMod val="50000"/>
                  </a:schemeClr>
                </a:solidFill>
                <a:latin typeface="Palatino"/>
              </a:rPr>
              <a:t>A high-skeptic team member can persuasively influence a majority of low-skeptic team members, resulting in higher skepticism as a team </a:t>
            </a:r>
            <a:r>
              <a:rPr lang="en-US" sz="1200" dirty="0">
                <a:solidFill>
                  <a:schemeClr val="accent1">
                    <a:lumMod val="50000"/>
                  </a:schemeClr>
                </a:solidFill>
                <a:latin typeface="Palatino"/>
              </a:rPr>
              <a:t>(McAllister et al. 2021) </a:t>
            </a:r>
          </a:p>
          <a:p>
            <a:pPr marL="1828800" lvl="3" indent="-457200">
              <a:buFontTx/>
              <a:buChar char="-"/>
            </a:pPr>
            <a:r>
              <a:rPr lang="en-US" sz="1400" dirty="0">
                <a:solidFill>
                  <a:schemeClr val="accent1">
                    <a:lumMod val="50000"/>
                  </a:schemeClr>
                </a:solidFill>
                <a:latin typeface="Palatino"/>
              </a:rPr>
              <a:t>However, this requires the minority member(s) with a different opinion </a:t>
            </a:r>
            <a:r>
              <a:rPr lang="en-US" sz="1400" b="1" u="sng" dirty="0">
                <a:solidFill>
                  <a:schemeClr val="accent1">
                    <a:lumMod val="50000"/>
                  </a:schemeClr>
                </a:solidFill>
                <a:latin typeface="Palatino"/>
              </a:rPr>
              <a:t>not</a:t>
            </a:r>
            <a:r>
              <a:rPr lang="en-US" sz="1400" dirty="0">
                <a:solidFill>
                  <a:schemeClr val="accent1">
                    <a:lumMod val="50000"/>
                  </a:schemeClr>
                </a:solidFill>
                <a:latin typeface="Palatino"/>
              </a:rPr>
              <a:t> to conform to the majority view and to speak up ! </a:t>
            </a:r>
          </a:p>
          <a:p>
            <a:endParaRPr lang="en-US" sz="1200" dirty="0">
              <a:solidFill>
                <a:schemeClr val="accent1">
                  <a:lumMod val="50000"/>
                </a:schemeClr>
              </a:solidFill>
              <a:latin typeface="Palatino"/>
            </a:endParaRPr>
          </a:p>
        </p:txBody>
      </p:sp>
      <p:sp>
        <p:nvSpPr>
          <p:cNvPr id="4" name="Titel 1">
            <a:extLst>
              <a:ext uri="{FF2B5EF4-FFF2-40B4-BE49-F238E27FC236}">
                <a16:creationId xmlns:a16="http://schemas.microsoft.com/office/drawing/2014/main" id="{220A66E4-71DA-BBCF-3557-24CD2331AD0D}"/>
              </a:ext>
            </a:extLst>
          </p:cNvPr>
          <p:cNvSpPr txBox="1">
            <a:spLocks/>
          </p:cNvSpPr>
          <p:nvPr/>
        </p:nvSpPr>
        <p:spPr>
          <a:xfrm>
            <a:off x="999241" y="1398126"/>
            <a:ext cx="10018130" cy="64724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a:solidFill>
                  <a:schemeClr val="accent2"/>
                </a:solidFill>
                <a:latin typeface="Palatino" pitchFamily="2" charset="77"/>
                <a:ea typeface="Palatino" pitchFamily="2" charset="77"/>
                <a:cs typeface="+mj-cs"/>
              </a:defRPr>
            </a:lvl1pPr>
          </a:lstStyle>
          <a:p>
            <a:r>
              <a:rPr lang="en-US">
                <a:solidFill>
                  <a:srgbClr val="B85E5C"/>
                </a:solidFill>
              </a:rPr>
              <a:t>Theory &amp; Hypotheses </a:t>
            </a:r>
            <a:endParaRPr lang="nl-NL" i="1" dirty="0">
              <a:solidFill>
                <a:srgbClr val="B85E5C"/>
              </a:solidFill>
            </a:endParaRPr>
          </a:p>
        </p:txBody>
      </p:sp>
    </p:spTree>
    <p:extLst>
      <p:ext uri="{BB962C8B-B14F-4D97-AF65-F5344CB8AC3E}">
        <p14:creationId xmlns:p14="http://schemas.microsoft.com/office/powerpoint/2010/main" val="3626628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phic 16" descr="Badge outline">
            <a:extLst>
              <a:ext uri="{FF2B5EF4-FFF2-40B4-BE49-F238E27FC236}">
                <a16:creationId xmlns:a16="http://schemas.microsoft.com/office/drawing/2014/main" id="{F156ACF6-2929-63D6-64A1-95020E24EE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1995" y="272711"/>
            <a:ext cx="647246" cy="647246"/>
          </a:xfrm>
          <a:prstGeom prst="rect">
            <a:avLst/>
          </a:prstGeom>
        </p:spPr>
      </p:pic>
      <p:pic>
        <p:nvPicPr>
          <p:cNvPr id="4" name="Picture 3">
            <a:extLst>
              <a:ext uri="{FF2B5EF4-FFF2-40B4-BE49-F238E27FC236}">
                <a16:creationId xmlns:a16="http://schemas.microsoft.com/office/drawing/2014/main" id="{E5BED54A-A7F0-6E6B-712C-3D8AF642585D}"/>
              </a:ext>
            </a:extLst>
          </p:cNvPr>
          <p:cNvPicPr>
            <a:picLocks noChangeAspect="1"/>
          </p:cNvPicPr>
          <p:nvPr/>
        </p:nvPicPr>
        <p:blipFill rotWithShape="1">
          <a:blip r:embed="rId5"/>
          <a:srcRect l="31247" t="31307" r="28757"/>
          <a:stretch/>
        </p:blipFill>
        <p:spPr>
          <a:xfrm>
            <a:off x="2484923" y="2412777"/>
            <a:ext cx="2966122" cy="2237179"/>
          </a:xfrm>
          <a:prstGeom prst="rect">
            <a:avLst/>
          </a:prstGeom>
        </p:spPr>
      </p:pic>
      <p:pic>
        <p:nvPicPr>
          <p:cNvPr id="5" name="Picture 4">
            <a:extLst>
              <a:ext uri="{FF2B5EF4-FFF2-40B4-BE49-F238E27FC236}">
                <a16:creationId xmlns:a16="http://schemas.microsoft.com/office/drawing/2014/main" id="{5A7AFFF4-B8A5-EFFC-E204-F8F7D13E99DB}"/>
              </a:ext>
            </a:extLst>
          </p:cNvPr>
          <p:cNvPicPr>
            <a:picLocks noChangeAspect="1"/>
          </p:cNvPicPr>
          <p:nvPr/>
        </p:nvPicPr>
        <p:blipFill rotWithShape="1">
          <a:blip r:embed="rId6"/>
          <a:srcRect l="18750" t="39118" r="18751"/>
          <a:stretch/>
        </p:blipFill>
        <p:spPr>
          <a:xfrm>
            <a:off x="6096000" y="3346540"/>
            <a:ext cx="4995043" cy="1399350"/>
          </a:xfrm>
          <a:prstGeom prst="rect">
            <a:avLst/>
          </a:prstGeom>
        </p:spPr>
      </p:pic>
      <p:pic>
        <p:nvPicPr>
          <p:cNvPr id="6" name="Graphic 5" descr="Group brainstorm outline">
            <a:extLst>
              <a:ext uri="{FF2B5EF4-FFF2-40B4-BE49-F238E27FC236}">
                <a16:creationId xmlns:a16="http://schemas.microsoft.com/office/drawing/2014/main" id="{422BB579-D886-3470-99E8-59D70B324A8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56731" y="3074166"/>
            <a:ext cx="914400" cy="914400"/>
          </a:xfrm>
          <a:prstGeom prst="rect">
            <a:avLst/>
          </a:prstGeom>
        </p:spPr>
      </p:pic>
      <p:pic>
        <p:nvPicPr>
          <p:cNvPr id="7" name="Graphic 6" descr="Person with idea outline">
            <a:extLst>
              <a:ext uri="{FF2B5EF4-FFF2-40B4-BE49-F238E27FC236}">
                <a16:creationId xmlns:a16="http://schemas.microsoft.com/office/drawing/2014/main" id="{D36C6A4C-CA00-A8A0-8A4A-CA7F085D2D2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830409" y="3589015"/>
            <a:ext cx="914400" cy="914400"/>
          </a:xfrm>
          <a:prstGeom prst="rect">
            <a:avLst/>
          </a:prstGeom>
        </p:spPr>
      </p:pic>
      <p:pic>
        <p:nvPicPr>
          <p:cNvPr id="8" name="Graphic 7" descr="Person with idea outline">
            <a:extLst>
              <a:ext uri="{FF2B5EF4-FFF2-40B4-BE49-F238E27FC236}">
                <a16:creationId xmlns:a16="http://schemas.microsoft.com/office/drawing/2014/main" id="{57EBACFE-25D8-7665-7202-CFE458E0708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06411" y="3589015"/>
            <a:ext cx="914400" cy="914400"/>
          </a:xfrm>
          <a:prstGeom prst="rect">
            <a:avLst/>
          </a:prstGeom>
        </p:spPr>
      </p:pic>
      <p:pic>
        <p:nvPicPr>
          <p:cNvPr id="9" name="Graphic 8" descr="Group brainstorm outline">
            <a:extLst>
              <a:ext uri="{FF2B5EF4-FFF2-40B4-BE49-F238E27FC236}">
                <a16:creationId xmlns:a16="http://schemas.microsoft.com/office/drawing/2014/main" id="{63A9A74F-D878-5C4C-3CAF-BA22F0BDC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93521" y="3074166"/>
            <a:ext cx="914400" cy="914400"/>
          </a:xfrm>
          <a:prstGeom prst="rect">
            <a:avLst/>
          </a:prstGeom>
        </p:spPr>
      </p:pic>
      <p:sp>
        <p:nvSpPr>
          <p:cNvPr id="10" name="Content Placeholder 2">
            <a:extLst>
              <a:ext uri="{FF2B5EF4-FFF2-40B4-BE49-F238E27FC236}">
                <a16:creationId xmlns:a16="http://schemas.microsoft.com/office/drawing/2014/main" id="{BC77AC81-05BB-1D97-3645-2B58FA16CB90}"/>
              </a:ext>
            </a:extLst>
          </p:cNvPr>
          <p:cNvSpPr>
            <a:spLocks noGrp="1"/>
          </p:cNvSpPr>
          <p:nvPr>
            <p:ph idx="1"/>
          </p:nvPr>
        </p:nvSpPr>
        <p:spPr>
          <a:xfrm>
            <a:off x="838200" y="1929007"/>
            <a:ext cx="10827936" cy="4170341"/>
          </a:xfrm>
        </p:spPr>
        <p:txBody>
          <a:bodyPr>
            <a:normAutofit fontScale="92500" lnSpcReduction="10000"/>
          </a:bodyPr>
          <a:lstStyle/>
          <a:p>
            <a:pPr>
              <a:buFont typeface="Wingdings" panose="05000000000000000000" pitchFamily="2" charset="2"/>
              <a:buChar char="§"/>
            </a:pPr>
            <a:r>
              <a:rPr lang="en-US" sz="1800" b="1" u="sng" dirty="0">
                <a:solidFill>
                  <a:schemeClr val="accent1">
                    <a:lumMod val="50000"/>
                  </a:schemeClr>
                </a:solidFill>
              </a:rPr>
              <a:t>The impact of origin of team consensus</a:t>
            </a:r>
            <a:r>
              <a:rPr lang="en-US" sz="1800" b="1" dirty="0">
                <a:solidFill>
                  <a:schemeClr val="accent1">
                    <a:lumMod val="50000"/>
                  </a:schemeClr>
                </a:solidFill>
              </a:rPr>
              <a:t>: </a:t>
            </a:r>
          </a:p>
          <a:p>
            <a:pPr>
              <a:buFont typeface="Wingdings" panose="05000000000000000000" pitchFamily="2" charset="2"/>
              <a:buChar char="§"/>
            </a:pPr>
            <a:endParaRPr lang="en-US" sz="1800" b="1" dirty="0"/>
          </a:p>
          <a:p>
            <a:pPr>
              <a:buFont typeface="Wingdings" panose="05000000000000000000" pitchFamily="2" charset="2"/>
              <a:buChar char="§"/>
            </a:pPr>
            <a:endParaRPr lang="en-US" sz="1800" b="1" dirty="0"/>
          </a:p>
          <a:p>
            <a:pPr>
              <a:buFont typeface="Wingdings" panose="05000000000000000000" pitchFamily="2" charset="2"/>
              <a:buChar char="§"/>
            </a:pPr>
            <a:endParaRPr lang="en-US" sz="1800" b="1" dirty="0"/>
          </a:p>
          <a:p>
            <a:pPr>
              <a:buFont typeface="Wingdings" panose="05000000000000000000" pitchFamily="2" charset="2"/>
              <a:buChar char="§"/>
            </a:pPr>
            <a:endParaRPr lang="en-US" sz="1800" b="1" dirty="0"/>
          </a:p>
          <a:p>
            <a:pPr>
              <a:buFont typeface="Wingdings" panose="05000000000000000000" pitchFamily="2" charset="2"/>
              <a:buChar char="§"/>
            </a:pPr>
            <a:endParaRPr lang="en-US" sz="1800" b="1" dirty="0"/>
          </a:p>
          <a:p>
            <a:pPr>
              <a:buFont typeface="Wingdings" panose="05000000000000000000" pitchFamily="2" charset="2"/>
              <a:buChar char="§"/>
            </a:pPr>
            <a:endParaRPr lang="en-US" sz="1800" b="1" dirty="0"/>
          </a:p>
          <a:p>
            <a:pPr marL="473026" lvl="1" indent="0">
              <a:buNone/>
            </a:pPr>
            <a:endParaRPr lang="en-US" sz="1800" b="1" dirty="0"/>
          </a:p>
          <a:p>
            <a:pPr marL="473026" lvl="1" indent="0">
              <a:buNone/>
            </a:pPr>
            <a:endParaRPr lang="en-US" sz="1800" b="1" dirty="0"/>
          </a:p>
          <a:p>
            <a:pPr marL="473026" lvl="1" indent="0">
              <a:buNone/>
            </a:pPr>
            <a:r>
              <a:rPr lang="en-US" sz="1800" dirty="0">
                <a:solidFill>
                  <a:schemeClr val="accent1">
                    <a:lumMod val="50000"/>
                  </a:schemeClr>
                </a:solidFill>
              </a:rPr>
              <a:t>Senior members: higher task-relevant knowledge; more experience, expertise, status, and influence                   </a:t>
            </a:r>
            <a:r>
              <a:rPr lang="en-US" sz="1200" dirty="0">
                <a:solidFill>
                  <a:schemeClr val="accent1">
                    <a:lumMod val="50000"/>
                  </a:schemeClr>
                </a:solidFill>
              </a:rPr>
              <a:t>(</a:t>
            </a:r>
            <a:r>
              <a:rPr lang="en-US" sz="1400" dirty="0">
                <a:solidFill>
                  <a:schemeClr val="accent1">
                    <a:lumMod val="50000"/>
                  </a:schemeClr>
                </a:solidFill>
              </a:rPr>
              <a:t>e.g., </a:t>
            </a:r>
            <a:r>
              <a:rPr lang="en-US" sz="1400" dirty="0" err="1">
                <a:solidFill>
                  <a:schemeClr val="accent1">
                    <a:lumMod val="50000"/>
                  </a:schemeClr>
                </a:solidFill>
              </a:rPr>
              <a:t>Clor-Proell</a:t>
            </a:r>
            <a:r>
              <a:rPr lang="en-US" sz="1400" dirty="0">
                <a:solidFill>
                  <a:schemeClr val="accent1">
                    <a:lumMod val="50000"/>
                  </a:schemeClr>
                </a:solidFill>
              </a:rPr>
              <a:t> et al. 2023; </a:t>
            </a:r>
            <a:r>
              <a:rPr lang="en-US" sz="1400" dirty="0" err="1">
                <a:solidFill>
                  <a:schemeClr val="accent1">
                    <a:lumMod val="50000"/>
                  </a:schemeClr>
                </a:solidFill>
              </a:rPr>
              <a:t>Gissel</a:t>
            </a:r>
            <a:r>
              <a:rPr lang="en-US" sz="1400" dirty="0">
                <a:solidFill>
                  <a:schemeClr val="accent1">
                    <a:lumMod val="50000"/>
                  </a:schemeClr>
                </a:solidFill>
              </a:rPr>
              <a:t> and Johnstone 2017; Harding and Trotman 2017; </a:t>
            </a:r>
            <a:r>
              <a:rPr lang="en-US" sz="1400" dirty="0" err="1">
                <a:solidFill>
                  <a:schemeClr val="accent1">
                    <a:lumMod val="50000"/>
                  </a:schemeClr>
                </a:solidFill>
              </a:rPr>
              <a:t>Peecher</a:t>
            </a:r>
            <a:r>
              <a:rPr lang="en-US" sz="1400" dirty="0">
                <a:solidFill>
                  <a:schemeClr val="accent1">
                    <a:lumMod val="50000"/>
                  </a:schemeClr>
                </a:solidFill>
              </a:rPr>
              <a:t> 1996) </a:t>
            </a:r>
          </a:p>
          <a:p>
            <a:pPr lvl="2">
              <a:buFont typeface="Wingdings" panose="05000000000000000000" pitchFamily="2" charset="2"/>
              <a:buChar char="§"/>
            </a:pPr>
            <a:r>
              <a:rPr lang="en-US" sz="1600" dirty="0">
                <a:solidFill>
                  <a:schemeClr val="accent1">
                    <a:lumMod val="50000"/>
                  </a:schemeClr>
                </a:solidFill>
              </a:rPr>
              <a:t>Reputation risk of having a different view and sharing it </a:t>
            </a:r>
            <a:r>
              <a:rPr lang="en-US" sz="1400" dirty="0">
                <a:solidFill>
                  <a:schemeClr val="accent1">
                    <a:lumMod val="50000"/>
                  </a:schemeClr>
                </a:solidFill>
              </a:rPr>
              <a:t>(Blum et al. 2022; </a:t>
            </a:r>
            <a:r>
              <a:rPr lang="en-US" sz="1400" dirty="0" err="1">
                <a:solidFill>
                  <a:schemeClr val="accent1">
                    <a:lumMod val="50000"/>
                  </a:schemeClr>
                </a:solidFill>
              </a:rPr>
              <a:t>Brazel</a:t>
            </a:r>
            <a:r>
              <a:rPr lang="en-US" sz="1400" dirty="0">
                <a:solidFill>
                  <a:schemeClr val="accent1">
                    <a:lumMod val="50000"/>
                  </a:schemeClr>
                </a:solidFill>
              </a:rPr>
              <a:t> et al. 2016)</a:t>
            </a:r>
          </a:p>
          <a:p>
            <a:pPr lvl="2">
              <a:buFont typeface="Wingdings" panose="05000000000000000000" pitchFamily="2" charset="2"/>
              <a:buChar char="§"/>
            </a:pPr>
            <a:r>
              <a:rPr lang="en-US" sz="1600" dirty="0">
                <a:solidFill>
                  <a:schemeClr val="accent1">
                    <a:lumMod val="50000"/>
                  </a:schemeClr>
                </a:solidFill>
              </a:rPr>
              <a:t>Supervisor negative reactions to challenging the ‘status quo’ </a:t>
            </a:r>
            <a:r>
              <a:rPr lang="en-US" sz="1400" dirty="0">
                <a:solidFill>
                  <a:schemeClr val="accent1">
                    <a:lumMod val="50000"/>
                  </a:schemeClr>
                </a:solidFill>
              </a:rPr>
              <a:t>(</a:t>
            </a:r>
            <a:r>
              <a:rPr lang="da-DK" sz="1400" dirty="0">
                <a:solidFill>
                  <a:schemeClr val="accent1">
                    <a:lumMod val="50000"/>
                  </a:schemeClr>
                </a:solidFill>
              </a:rPr>
              <a:t>Nelson et al. 2016; Nelson and Proell 2018) </a:t>
            </a:r>
            <a:endParaRPr lang="en-US" sz="1400" dirty="0">
              <a:solidFill>
                <a:schemeClr val="accent1">
                  <a:lumMod val="50000"/>
                </a:schemeClr>
              </a:solidFill>
            </a:endParaRPr>
          </a:p>
          <a:p>
            <a:pPr marL="473026" lvl="1" indent="0">
              <a:buNone/>
            </a:pPr>
            <a:endParaRPr lang="en-US" sz="1200" dirty="0"/>
          </a:p>
          <a:p>
            <a:pPr marL="473026" lvl="1" indent="0">
              <a:buNone/>
            </a:pPr>
            <a:endParaRPr lang="en-US" sz="1200" dirty="0"/>
          </a:p>
        </p:txBody>
      </p:sp>
      <p:sp>
        <p:nvSpPr>
          <p:cNvPr id="3" name="Titel 1">
            <a:extLst>
              <a:ext uri="{FF2B5EF4-FFF2-40B4-BE49-F238E27FC236}">
                <a16:creationId xmlns:a16="http://schemas.microsoft.com/office/drawing/2014/main" id="{CD48802F-F677-ACDE-B89F-45DCDEFAC6A2}"/>
              </a:ext>
            </a:extLst>
          </p:cNvPr>
          <p:cNvSpPr txBox="1">
            <a:spLocks/>
          </p:cNvSpPr>
          <p:nvPr/>
        </p:nvSpPr>
        <p:spPr>
          <a:xfrm>
            <a:off x="999241" y="1398126"/>
            <a:ext cx="10018130" cy="64724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a:solidFill>
                  <a:schemeClr val="accent2"/>
                </a:solidFill>
                <a:latin typeface="Palatino" pitchFamily="2" charset="77"/>
                <a:ea typeface="Palatino" pitchFamily="2" charset="77"/>
                <a:cs typeface="+mj-cs"/>
              </a:defRPr>
            </a:lvl1pPr>
          </a:lstStyle>
          <a:p>
            <a:r>
              <a:rPr lang="en-US">
                <a:solidFill>
                  <a:srgbClr val="B85E5C"/>
                </a:solidFill>
              </a:rPr>
              <a:t>Theory &amp; Hypotheses </a:t>
            </a:r>
            <a:endParaRPr lang="nl-NL" i="1" dirty="0">
              <a:solidFill>
                <a:srgbClr val="B85E5C"/>
              </a:solidFill>
            </a:endParaRPr>
          </a:p>
        </p:txBody>
      </p:sp>
    </p:spTree>
    <p:extLst>
      <p:ext uri="{BB962C8B-B14F-4D97-AF65-F5344CB8AC3E}">
        <p14:creationId xmlns:p14="http://schemas.microsoft.com/office/powerpoint/2010/main" val="2915783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phic 16" descr="Badge outline">
            <a:extLst>
              <a:ext uri="{FF2B5EF4-FFF2-40B4-BE49-F238E27FC236}">
                <a16:creationId xmlns:a16="http://schemas.microsoft.com/office/drawing/2014/main" id="{F156ACF6-2929-63D6-64A1-95020E24EE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1995" y="272711"/>
            <a:ext cx="647246" cy="647246"/>
          </a:xfrm>
          <a:prstGeom prst="rect">
            <a:avLst/>
          </a:prstGeom>
        </p:spPr>
      </p:pic>
      <p:sp>
        <p:nvSpPr>
          <p:cNvPr id="14" name="Content Placeholder 2">
            <a:extLst>
              <a:ext uri="{FF2B5EF4-FFF2-40B4-BE49-F238E27FC236}">
                <a16:creationId xmlns:a16="http://schemas.microsoft.com/office/drawing/2014/main" id="{6E9D610D-6C48-5D3D-5E37-FAC446E9BF34}"/>
              </a:ext>
            </a:extLst>
          </p:cNvPr>
          <p:cNvSpPr>
            <a:spLocks noGrp="1"/>
          </p:cNvSpPr>
          <p:nvPr>
            <p:ph idx="1"/>
          </p:nvPr>
        </p:nvSpPr>
        <p:spPr>
          <a:xfrm>
            <a:off x="838200" y="2045372"/>
            <a:ext cx="10515600" cy="4351338"/>
          </a:xfrm>
        </p:spPr>
        <p:txBody>
          <a:bodyPr>
            <a:normAutofit/>
          </a:bodyPr>
          <a:lstStyle/>
          <a:p>
            <a:pPr>
              <a:buFont typeface="Wingdings" panose="05000000000000000000" pitchFamily="2" charset="2"/>
              <a:buChar char="§"/>
            </a:pPr>
            <a:r>
              <a:rPr lang="en-US" sz="1800" b="1" u="sng" dirty="0">
                <a:solidFill>
                  <a:schemeClr val="accent1">
                    <a:lumMod val="50000"/>
                  </a:schemeClr>
                </a:solidFill>
              </a:rPr>
              <a:t>The impact of origin of team consensus</a:t>
            </a:r>
            <a:r>
              <a:rPr lang="en-US" sz="1800" b="1" dirty="0">
                <a:solidFill>
                  <a:schemeClr val="accent1">
                    <a:lumMod val="50000"/>
                  </a:schemeClr>
                </a:solidFill>
              </a:rPr>
              <a:t>: </a:t>
            </a:r>
          </a:p>
          <a:p>
            <a:pPr marL="0" indent="0">
              <a:buNone/>
            </a:pPr>
            <a:endParaRPr lang="en-US" sz="1800" b="1" dirty="0"/>
          </a:p>
          <a:p>
            <a:pPr marL="295181" lvl="1" indent="0" algn="just">
              <a:buNone/>
            </a:pPr>
            <a:r>
              <a:rPr lang="en-US" sz="1800" b="1" i="1" dirty="0">
                <a:solidFill>
                  <a:schemeClr val="accent1">
                    <a:lumMod val="50000"/>
                  </a:schemeClr>
                </a:solidFill>
              </a:rPr>
              <a:t>H1</a:t>
            </a:r>
            <a:r>
              <a:rPr lang="en-US" sz="1800" dirty="0">
                <a:solidFill>
                  <a:schemeClr val="accent1">
                    <a:lumMod val="50000"/>
                  </a:schemeClr>
                </a:solidFill>
              </a:rPr>
              <a:t>: Junior auditors who learn about the low-risk consensus view of </a:t>
            </a:r>
            <a:r>
              <a:rPr lang="en-US" sz="1800" u="sng" dirty="0">
                <a:solidFill>
                  <a:schemeClr val="accent1">
                    <a:lumMod val="50000"/>
                  </a:schemeClr>
                </a:solidFill>
              </a:rPr>
              <a:t>more senior team members</a:t>
            </a:r>
            <a:r>
              <a:rPr lang="en-US" sz="1800" dirty="0">
                <a:solidFill>
                  <a:schemeClr val="accent1">
                    <a:lumMod val="50000"/>
                  </a:schemeClr>
                </a:solidFill>
              </a:rPr>
              <a:t>, relative to junior team members, are </a:t>
            </a:r>
            <a:r>
              <a:rPr lang="en-US" sz="1800" u="sng" dirty="0">
                <a:solidFill>
                  <a:schemeClr val="accent1">
                    <a:lumMod val="50000"/>
                  </a:schemeClr>
                </a:solidFill>
              </a:rPr>
              <a:t>more likely to conform</a:t>
            </a:r>
            <a:r>
              <a:rPr lang="en-US" sz="1800" dirty="0">
                <a:solidFill>
                  <a:schemeClr val="accent1">
                    <a:lumMod val="50000"/>
                  </a:schemeClr>
                </a:solidFill>
              </a:rPr>
              <a:t> to this view, resulting in a </a:t>
            </a:r>
            <a:r>
              <a:rPr lang="en-US" sz="1800" u="sng" dirty="0">
                <a:solidFill>
                  <a:schemeClr val="accent1">
                    <a:lumMod val="50000"/>
                  </a:schemeClr>
                </a:solidFill>
              </a:rPr>
              <a:t>lower final risk assessment</a:t>
            </a:r>
            <a:r>
              <a:rPr lang="en-US" sz="1800" dirty="0">
                <a:solidFill>
                  <a:schemeClr val="accent1">
                    <a:lumMod val="50000"/>
                  </a:schemeClr>
                </a:solidFill>
              </a:rPr>
              <a:t>.</a:t>
            </a:r>
          </a:p>
          <a:p>
            <a:pPr marL="295181" lvl="1" indent="0" algn="just">
              <a:buNone/>
            </a:pPr>
            <a:endParaRPr lang="en-US" sz="1800" dirty="0">
              <a:solidFill>
                <a:schemeClr val="accent1">
                  <a:lumMod val="50000"/>
                </a:schemeClr>
              </a:solidFill>
            </a:endParaRPr>
          </a:p>
          <a:p>
            <a:pPr marL="638081" lvl="1" indent="-342900" algn="just">
              <a:buFont typeface="Wingdings" panose="05000000000000000000" pitchFamily="2" charset="2"/>
              <a:buChar char="à"/>
            </a:pPr>
            <a:r>
              <a:rPr lang="en-US" sz="1800" dirty="0">
                <a:solidFill>
                  <a:schemeClr val="accent1">
                    <a:lumMod val="50000"/>
                  </a:schemeClr>
                </a:solidFill>
                <a:sym typeface="Wingdings" panose="05000000000000000000" pitchFamily="2" charset="2"/>
              </a:rPr>
              <a:t>Effect of origin of team consensus on final fraud risk assessment is </a:t>
            </a:r>
            <a:r>
              <a:rPr lang="en-US" sz="1800" i="1" dirty="0">
                <a:solidFill>
                  <a:schemeClr val="accent1">
                    <a:lumMod val="50000"/>
                  </a:schemeClr>
                </a:solidFill>
                <a:sym typeface="Wingdings" panose="05000000000000000000" pitchFamily="2" charset="2"/>
              </a:rPr>
              <a:t>mediated</a:t>
            </a:r>
            <a:r>
              <a:rPr lang="en-US" sz="1800" dirty="0">
                <a:solidFill>
                  <a:schemeClr val="accent1">
                    <a:lumMod val="50000"/>
                  </a:schemeClr>
                </a:solidFill>
                <a:sym typeface="Wingdings" panose="05000000000000000000" pitchFamily="2" charset="2"/>
              </a:rPr>
              <a:t> by conformity</a:t>
            </a:r>
            <a:endParaRPr lang="en-US" sz="1200" dirty="0"/>
          </a:p>
          <a:p>
            <a:pPr marL="473026" lvl="1" indent="0">
              <a:buNone/>
            </a:pPr>
            <a:endParaRPr lang="en-US" sz="1200" dirty="0"/>
          </a:p>
        </p:txBody>
      </p:sp>
      <p:sp>
        <p:nvSpPr>
          <p:cNvPr id="3" name="Titel 1">
            <a:extLst>
              <a:ext uri="{FF2B5EF4-FFF2-40B4-BE49-F238E27FC236}">
                <a16:creationId xmlns:a16="http://schemas.microsoft.com/office/drawing/2014/main" id="{9DB98959-9147-F2A2-FF1C-D058E6D8029A}"/>
              </a:ext>
            </a:extLst>
          </p:cNvPr>
          <p:cNvSpPr txBox="1">
            <a:spLocks/>
          </p:cNvSpPr>
          <p:nvPr/>
        </p:nvSpPr>
        <p:spPr>
          <a:xfrm>
            <a:off x="999241" y="1398126"/>
            <a:ext cx="10018130" cy="64724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a:solidFill>
                  <a:schemeClr val="accent2"/>
                </a:solidFill>
                <a:latin typeface="Palatino" pitchFamily="2" charset="77"/>
                <a:ea typeface="Palatino" pitchFamily="2" charset="77"/>
                <a:cs typeface="+mj-cs"/>
              </a:defRPr>
            </a:lvl1pPr>
          </a:lstStyle>
          <a:p>
            <a:r>
              <a:rPr lang="en-US">
                <a:solidFill>
                  <a:srgbClr val="B85E5C"/>
                </a:solidFill>
              </a:rPr>
              <a:t>Theory &amp; Hypotheses </a:t>
            </a:r>
            <a:endParaRPr lang="nl-NL" i="1" dirty="0">
              <a:solidFill>
                <a:srgbClr val="B85E5C"/>
              </a:solidFill>
            </a:endParaRPr>
          </a:p>
        </p:txBody>
      </p:sp>
    </p:spTree>
    <p:extLst>
      <p:ext uri="{BB962C8B-B14F-4D97-AF65-F5344CB8AC3E}">
        <p14:creationId xmlns:p14="http://schemas.microsoft.com/office/powerpoint/2010/main" val="3777363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phic 16" descr="Badge outline">
            <a:extLst>
              <a:ext uri="{FF2B5EF4-FFF2-40B4-BE49-F238E27FC236}">
                <a16:creationId xmlns:a16="http://schemas.microsoft.com/office/drawing/2014/main" id="{F156ACF6-2929-63D6-64A1-95020E24EE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1995" y="272711"/>
            <a:ext cx="647246" cy="647246"/>
          </a:xfrm>
          <a:prstGeom prst="rect">
            <a:avLst/>
          </a:prstGeom>
        </p:spPr>
      </p:pic>
      <p:sp>
        <p:nvSpPr>
          <p:cNvPr id="14" name="Content Placeholder 2">
            <a:extLst>
              <a:ext uri="{FF2B5EF4-FFF2-40B4-BE49-F238E27FC236}">
                <a16:creationId xmlns:a16="http://schemas.microsoft.com/office/drawing/2014/main" id="{6E9D610D-6C48-5D3D-5E37-FAC446E9BF34}"/>
              </a:ext>
            </a:extLst>
          </p:cNvPr>
          <p:cNvSpPr>
            <a:spLocks noGrp="1"/>
          </p:cNvSpPr>
          <p:nvPr>
            <p:ph idx="1"/>
          </p:nvPr>
        </p:nvSpPr>
        <p:spPr>
          <a:xfrm>
            <a:off x="856197" y="2231330"/>
            <a:ext cx="10515600" cy="4351338"/>
          </a:xfrm>
        </p:spPr>
        <p:txBody>
          <a:bodyPr>
            <a:normAutofit/>
          </a:bodyPr>
          <a:lstStyle/>
          <a:p>
            <a:pPr>
              <a:buFont typeface="Wingdings" panose="05000000000000000000" pitchFamily="2" charset="2"/>
              <a:buChar char="§"/>
            </a:pPr>
            <a:r>
              <a:rPr lang="en-US" sz="2000" b="1" u="sng" dirty="0">
                <a:solidFill>
                  <a:schemeClr val="accent1">
                    <a:lumMod val="50000"/>
                  </a:schemeClr>
                </a:solidFill>
                <a:latin typeface="Palatino"/>
              </a:rPr>
              <a:t>The impact of inclusive climate</a:t>
            </a:r>
            <a:r>
              <a:rPr lang="en-US" sz="2000" b="1" dirty="0">
                <a:solidFill>
                  <a:schemeClr val="accent1">
                    <a:lumMod val="50000"/>
                  </a:schemeClr>
                </a:solidFill>
                <a:latin typeface="Palatino"/>
              </a:rPr>
              <a:t>: </a:t>
            </a:r>
          </a:p>
          <a:p>
            <a:pPr marL="0" indent="0">
              <a:buNone/>
            </a:pPr>
            <a:endParaRPr lang="en-US" sz="1814" b="1" dirty="0">
              <a:latin typeface="Palatino"/>
            </a:endParaRPr>
          </a:p>
          <a:p>
            <a:pPr>
              <a:buFont typeface="Wingdings" panose="05000000000000000000" pitchFamily="2" charset="2"/>
              <a:buChar char="§"/>
            </a:pPr>
            <a:endParaRPr lang="en-US" sz="1814" b="1" dirty="0">
              <a:latin typeface="Palatino"/>
            </a:endParaRPr>
          </a:p>
          <a:p>
            <a:pPr>
              <a:buFont typeface="Wingdings" panose="05000000000000000000" pitchFamily="2" charset="2"/>
              <a:buChar char="§"/>
            </a:pPr>
            <a:endParaRPr lang="en-US" sz="1814" b="1" dirty="0">
              <a:latin typeface="Palatino"/>
            </a:endParaRPr>
          </a:p>
          <a:p>
            <a:pPr>
              <a:buFont typeface="Wingdings" panose="05000000000000000000" pitchFamily="2" charset="2"/>
              <a:buChar char="§"/>
            </a:pPr>
            <a:endParaRPr lang="en-US" sz="1814" b="1" dirty="0">
              <a:latin typeface="Palatino"/>
            </a:endParaRPr>
          </a:p>
          <a:p>
            <a:pPr>
              <a:buFont typeface="Wingdings" panose="05000000000000000000" pitchFamily="2" charset="2"/>
              <a:buChar char="§"/>
            </a:pPr>
            <a:endParaRPr lang="en-US" sz="1814" b="1" dirty="0">
              <a:latin typeface="Palatino"/>
            </a:endParaRPr>
          </a:p>
          <a:p>
            <a:pPr>
              <a:buFont typeface="Wingdings" panose="05000000000000000000" pitchFamily="2" charset="2"/>
              <a:buChar char="§"/>
            </a:pPr>
            <a:endParaRPr lang="en-US" sz="1814" b="1" dirty="0">
              <a:latin typeface="Palatino"/>
            </a:endParaRPr>
          </a:p>
          <a:p>
            <a:pPr marL="473026" lvl="1" indent="0">
              <a:buNone/>
            </a:pPr>
            <a:endParaRPr lang="en-US" sz="1814" b="1" dirty="0">
              <a:latin typeface="Palatino"/>
            </a:endParaRPr>
          </a:p>
          <a:p>
            <a:pPr marL="473026" lvl="1" indent="0">
              <a:buNone/>
            </a:pPr>
            <a:endParaRPr lang="en-US" sz="1273" dirty="0">
              <a:latin typeface="Palatino"/>
            </a:endParaRPr>
          </a:p>
          <a:p>
            <a:pPr marL="473026" lvl="1" indent="0">
              <a:buNone/>
            </a:pPr>
            <a:endParaRPr lang="en-US" sz="1273" dirty="0">
              <a:latin typeface="Palatino"/>
            </a:endParaRPr>
          </a:p>
        </p:txBody>
      </p:sp>
      <p:pic>
        <p:nvPicPr>
          <p:cNvPr id="3" name="Picture 2">
            <a:extLst>
              <a:ext uri="{FF2B5EF4-FFF2-40B4-BE49-F238E27FC236}">
                <a16:creationId xmlns:a16="http://schemas.microsoft.com/office/drawing/2014/main" id="{5DF2619A-8DC6-6B1B-0F51-A96B374D1624}"/>
              </a:ext>
            </a:extLst>
          </p:cNvPr>
          <p:cNvPicPr>
            <a:picLocks noChangeAspect="1"/>
          </p:cNvPicPr>
          <p:nvPr/>
        </p:nvPicPr>
        <p:blipFill rotWithShape="1">
          <a:blip r:embed="rId5"/>
          <a:srcRect l="60774" t="58380" r="18351" b="21269"/>
          <a:stretch/>
        </p:blipFill>
        <p:spPr>
          <a:xfrm>
            <a:off x="838200" y="3348327"/>
            <a:ext cx="3676641" cy="2016224"/>
          </a:xfrm>
          <a:prstGeom prst="rect">
            <a:avLst/>
          </a:prstGeom>
        </p:spPr>
      </p:pic>
      <p:sp>
        <p:nvSpPr>
          <p:cNvPr id="4" name="TextBox 3">
            <a:extLst>
              <a:ext uri="{FF2B5EF4-FFF2-40B4-BE49-F238E27FC236}">
                <a16:creationId xmlns:a16="http://schemas.microsoft.com/office/drawing/2014/main" id="{55DF4875-CB8C-673B-A88E-3AF1B82772A7}"/>
              </a:ext>
            </a:extLst>
          </p:cNvPr>
          <p:cNvSpPr txBox="1"/>
          <p:nvPr/>
        </p:nvSpPr>
        <p:spPr>
          <a:xfrm>
            <a:off x="999241" y="5488458"/>
            <a:ext cx="8329174" cy="923330"/>
          </a:xfrm>
          <a:prstGeom prst="rect">
            <a:avLst/>
          </a:prstGeom>
          <a:noFill/>
        </p:spPr>
        <p:txBody>
          <a:bodyPr wrap="square">
            <a:spAutoFit/>
          </a:bodyPr>
          <a:lstStyle/>
          <a:p>
            <a:pPr marL="285750" indent="-285750">
              <a:buFont typeface="Wingdings" panose="05000000000000000000" pitchFamily="2" charset="2"/>
              <a:buChar char="à"/>
            </a:pPr>
            <a:r>
              <a:rPr lang="en-US" sz="1800" dirty="0">
                <a:solidFill>
                  <a:schemeClr val="accent1">
                    <a:lumMod val="50000"/>
                  </a:schemeClr>
                </a:solidFill>
                <a:latin typeface="Palatino"/>
                <a:cs typeface="Arial" panose="020B0604020202020204" pitchFamily="34" charset="0"/>
                <a:sym typeface="Wingdings" panose="05000000000000000000" pitchFamily="2" charset="2"/>
              </a:rPr>
              <a:t>Many organizations seek to prioritize </a:t>
            </a:r>
            <a:r>
              <a:rPr lang="en-US" sz="1800" dirty="0">
                <a:solidFill>
                  <a:schemeClr val="accent1">
                    <a:lumMod val="50000"/>
                  </a:schemeClr>
                </a:solidFill>
                <a:latin typeface="Palatino"/>
                <a:cs typeface="Arial" panose="020B0604020202020204" pitchFamily="34" charset="0"/>
              </a:rPr>
              <a:t>DEI initiatives to foster an organizational culture where </a:t>
            </a:r>
            <a:r>
              <a:rPr lang="en-US" sz="1800" u="sng" dirty="0">
                <a:solidFill>
                  <a:schemeClr val="accent1">
                    <a:lumMod val="50000"/>
                  </a:schemeClr>
                </a:solidFill>
                <a:latin typeface="Palatino"/>
                <a:cs typeface="Arial" panose="020B0604020202020204" pitchFamily="34" charset="0"/>
              </a:rPr>
              <a:t>every voice is welcomed, respected and heard</a:t>
            </a:r>
            <a:r>
              <a:rPr lang="en-US" sz="1800" dirty="0">
                <a:solidFill>
                  <a:schemeClr val="accent1">
                    <a:lumMod val="50000"/>
                  </a:schemeClr>
                </a:solidFill>
                <a:latin typeface="Palatino"/>
                <a:cs typeface="Arial" panose="020B0604020202020204" pitchFamily="34" charset="0"/>
              </a:rPr>
              <a:t>.</a:t>
            </a:r>
          </a:p>
          <a:p>
            <a:endParaRPr lang="nl-NL" sz="1800" dirty="0">
              <a:latin typeface="Palatino"/>
              <a:cs typeface="Arial" panose="020B0604020202020204" pitchFamily="34" charset="0"/>
            </a:endParaRPr>
          </a:p>
        </p:txBody>
      </p:sp>
      <p:pic>
        <p:nvPicPr>
          <p:cNvPr id="5" name="Picture 4">
            <a:extLst>
              <a:ext uri="{FF2B5EF4-FFF2-40B4-BE49-F238E27FC236}">
                <a16:creationId xmlns:a16="http://schemas.microsoft.com/office/drawing/2014/main" id="{E7871C54-897E-DF89-AF3B-090B0A6B0710}"/>
              </a:ext>
            </a:extLst>
          </p:cNvPr>
          <p:cNvPicPr>
            <a:picLocks noChangeAspect="1"/>
          </p:cNvPicPr>
          <p:nvPr/>
        </p:nvPicPr>
        <p:blipFill>
          <a:blip r:embed="rId6"/>
          <a:stretch>
            <a:fillRect/>
          </a:stretch>
        </p:blipFill>
        <p:spPr>
          <a:xfrm>
            <a:off x="4794409" y="3494691"/>
            <a:ext cx="3063993" cy="1723496"/>
          </a:xfrm>
          <a:prstGeom prst="rect">
            <a:avLst/>
          </a:prstGeom>
        </p:spPr>
      </p:pic>
      <p:sp>
        <p:nvSpPr>
          <p:cNvPr id="6" name="TextBox 5">
            <a:extLst>
              <a:ext uri="{FF2B5EF4-FFF2-40B4-BE49-F238E27FC236}">
                <a16:creationId xmlns:a16="http://schemas.microsoft.com/office/drawing/2014/main" id="{A47AE020-E744-C57B-7386-EF6F55EFF2F1}"/>
              </a:ext>
            </a:extLst>
          </p:cNvPr>
          <p:cNvSpPr txBox="1"/>
          <p:nvPr/>
        </p:nvSpPr>
        <p:spPr>
          <a:xfrm>
            <a:off x="1308142" y="6182558"/>
            <a:ext cx="7488832" cy="400110"/>
          </a:xfrm>
          <a:prstGeom prst="rect">
            <a:avLst/>
          </a:prstGeom>
          <a:noFill/>
        </p:spPr>
        <p:txBody>
          <a:bodyPr wrap="square">
            <a:spAutoFit/>
          </a:bodyPr>
          <a:lstStyle/>
          <a:p>
            <a:r>
              <a:rPr lang="nl-NL" sz="1000" dirty="0">
                <a:latin typeface="Palatino"/>
                <a:cs typeface="Arial" panose="020B0604020202020204" pitchFamily="34" charset="0"/>
                <a:hlinkClick r:id="rId7"/>
              </a:rPr>
              <a:t>https://www.gallup.com/workplace/215939/diversity-inclusion.aspx</a:t>
            </a:r>
            <a:endParaRPr lang="nl-NL" sz="1000" dirty="0">
              <a:latin typeface="Palatino"/>
              <a:cs typeface="Arial" panose="020B0604020202020204" pitchFamily="34" charset="0"/>
            </a:endParaRPr>
          </a:p>
          <a:p>
            <a:endParaRPr lang="nl-NL" sz="1000" dirty="0">
              <a:latin typeface="Palatino"/>
              <a:cs typeface="Arial" panose="020B0604020202020204" pitchFamily="34" charset="0"/>
            </a:endParaRPr>
          </a:p>
        </p:txBody>
      </p:sp>
      <p:sp>
        <p:nvSpPr>
          <p:cNvPr id="7" name="Titel 1">
            <a:extLst>
              <a:ext uri="{FF2B5EF4-FFF2-40B4-BE49-F238E27FC236}">
                <a16:creationId xmlns:a16="http://schemas.microsoft.com/office/drawing/2014/main" id="{F8DCDAD8-775F-5ECE-07E4-C385FA429B4C}"/>
              </a:ext>
            </a:extLst>
          </p:cNvPr>
          <p:cNvSpPr txBox="1">
            <a:spLocks/>
          </p:cNvSpPr>
          <p:nvPr/>
        </p:nvSpPr>
        <p:spPr>
          <a:xfrm>
            <a:off x="999241" y="1398126"/>
            <a:ext cx="10018130" cy="64724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a:solidFill>
                  <a:schemeClr val="accent2"/>
                </a:solidFill>
                <a:latin typeface="Palatino" pitchFamily="2" charset="77"/>
                <a:ea typeface="Palatino" pitchFamily="2" charset="77"/>
                <a:cs typeface="+mj-cs"/>
              </a:defRPr>
            </a:lvl1pPr>
          </a:lstStyle>
          <a:p>
            <a:r>
              <a:rPr lang="en-US" dirty="0">
                <a:solidFill>
                  <a:srgbClr val="B85E5C"/>
                </a:solidFill>
              </a:rPr>
              <a:t>Theory &amp; Hypotheses </a:t>
            </a:r>
            <a:endParaRPr lang="nl-NL" i="1" dirty="0">
              <a:solidFill>
                <a:srgbClr val="B85E5C"/>
              </a:solidFill>
            </a:endParaRPr>
          </a:p>
        </p:txBody>
      </p:sp>
    </p:spTree>
    <p:extLst>
      <p:ext uri="{BB962C8B-B14F-4D97-AF65-F5344CB8AC3E}">
        <p14:creationId xmlns:p14="http://schemas.microsoft.com/office/powerpoint/2010/main" val="941795723"/>
      </p:ext>
    </p:extLst>
  </p:cSld>
  <p:clrMapOvr>
    <a:masterClrMapping/>
  </p:clrMapOvr>
</p:sld>
</file>

<file path=ppt/theme/theme1.xml><?xml version="1.0" encoding="utf-8"?>
<a:theme xmlns:a="http://schemas.openxmlformats.org/drawingml/2006/main" name="Kantoorthema">
  <a:themeElements>
    <a:clrScheme name="Aangepast 89">
      <a:dk1>
        <a:srgbClr val="061D41"/>
      </a:dk1>
      <a:lt1>
        <a:srgbClr val="FFFFFF"/>
      </a:lt1>
      <a:dk2>
        <a:srgbClr val="0E2841"/>
      </a:dk2>
      <a:lt2>
        <a:srgbClr val="DCE5EB"/>
      </a:lt2>
      <a:accent1>
        <a:srgbClr val="5482AB"/>
      </a:accent1>
      <a:accent2>
        <a:srgbClr val="B85E5C"/>
      </a:accent2>
      <a:accent3>
        <a:srgbClr val="C8D3EC"/>
      </a:accent3>
      <a:accent4>
        <a:srgbClr val="5382AB"/>
      </a:accent4>
      <a:accent5>
        <a:srgbClr val="BB915C"/>
      </a:accent5>
      <a:accent6>
        <a:srgbClr val="549561"/>
      </a:accent6>
      <a:hlink>
        <a:srgbClr val="0D2841"/>
      </a:hlink>
      <a:folHlink>
        <a:srgbClr val="B85E5C"/>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4_Kantoorthema">
  <a:themeElements>
    <a:clrScheme name="Aangepast 89">
      <a:dk1>
        <a:srgbClr val="061D41"/>
      </a:dk1>
      <a:lt1>
        <a:srgbClr val="FFFFFF"/>
      </a:lt1>
      <a:dk2>
        <a:srgbClr val="0E2841"/>
      </a:dk2>
      <a:lt2>
        <a:srgbClr val="DCE5EB"/>
      </a:lt2>
      <a:accent1>
        <a:srgbClr val="5482AB"/>
      </a:accent1>
      <a:accent2>
        <a:srgbClr val="B85E5C"/>
      </a:accent2>
      <a:accent3>
        <a:srgbClr val="C8D3EC"/>
      </a:accent3>
      <a:accent4>
        <a:srgbClr val="5382AB"/>
      </a:accent4>
      <a:accent5>
        <a:srgbClr val="BB915C"/>
      </a:accent5>
      <a:accent6>
        <a:srgbClr val="549561"/>
      </a:accent6>
      <a:hlink>
        <a:srgbClr val="0D2841"/>
      </a:hlink>
      <a:folHlink>
        <a:srgbClr val="B85E5C"/>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Kantoorthema">
  <a:themeElements>
    <a:clrScheme name="Aangepast 89">
      <a:dk1>
        <a:srgbClr val="061D41"/>
      </a:dk1>
      <a:lt1>
        <a:srgbClr val="FFFFFF"/>
      </a:lt1>
      <a:dk2>
        <a:srgbClr val="0E2841"/>
      </a:dk2>
      <a:lt2>
        <a:srgbClr val="DCE5EB"/>
      </a:lt2>
      <a:accent1>
        <a:srgbClr val="5482AB"/>
      </a:accent1>
      <a:accent2>
        <a:srgbClr val="B85E5C"/>
      </a:accent2>
      <a:accent3>
        <a:srgbClr val="C8D3EC"/>
      </a:accent3>
      <a:accent4>
        <a:srgbClr val="5382AB"/>
      </a:accent4>
      <a:accent5>
        <a:srgbClr val="BB915C"/>
      </a:accent5>
      <a:accent6>
        <a:srgbClr val="549561"/>
      </a:accent6>
      <a:hlink>
        <a:srgbClr val="0D2841"/>
      </a:hlink>
      <a:folHlink>
        <a:srgbClr val="B85E5C"/>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2_Kantoorthema">
  <a:themeElements>
    <a:clrScheme name="Aangepast 89">
      <a:dk1>
        <a:srgbClr val="061D41"/>
      </a:dk1>
      <a:lt1>
        <a:srgbClr val="FFFFFF"/>
      </a:lt1>
      <a:dk2>
        <a:srgbClr val="0E2841"/>
      </a:dk2>
      <a:lt2>
        <a:srgbClr val="DCE5EB"/>
      </a:lt2>
      <a:accent1>
        <a:srgbClr val="5482AB"/>
      </a:accent1>
      <a:accent2>
        <a:srgbClr val="B85E5C"/>
      </a:accent2>
      <a:accent3>
        <a:srgbClr val="C8D3EC"/>
      </a:accent3>
      <a:accent4>
        <a:srgbClr val="5382AB"/>
      </a:accent4>
      <a:accent5>
        <a:srgbClr val="BB915C"/>
      </a:accent5>
      <a:accent6>
        <a:srgbClr val="549561"/>
      </a:accent6>
      <a:hlink>
        <a:srgbClr val="0D2841"/>
      </a:hlink>
      <a:folHlink>
        <a:srgbClr val="B85E5C"/>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3_Kantoorthema">
  <a:themeElements>
    <a:clrScheme name="Aangepast 89">
      <a:dk1>
        <a:srgbClr val="061D41"/>
      </a:dk1>
      <a:lt1>
        <a:srgbClr val="FFFFFF"/>
      </a:lt1>
      <a:dk2>
        <a:srgbClr val="0E2841"/>
      </a:dk2>
      <a:lt2>
        <a:srgbClr val="DCE5EB"/>
      </a:lt2>
      <a:accent1>
        <a:srgbClr val="5482AB"/>
      </a:accent1>
      <a:accent2>
        <a:srgbClr val="B85E5C"/>
      </a:accent2>
      <a:accent3>
        <a:srgbClr val="C8D3EC"/>
      </a:accent3>
      <a:accent4>
        <a:srgbClr val="5382AB"/>
      </a:accent4>
      <a:accent5>
        <a:srgbClr val="BB915C"/>
      </a:accent5>
      <a:accent6>
        <a:srgbClr val="549561"/>
      </a:accent6>
      <a:hlink>
        <a:srgbClr val="0D2841"/>
      </a:hlink>
      <a:folHlink>
        <a:srgbClr val="B85E5C"/>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E9B68AD5C6473419016245A4C8F232A" ma:contentTypeVersion="18" ma:contentTypeDescription="Create a new document." ma:contentTypeScope="" ma:versionID="6f634c2dbefcd5dd566a6301a14f9cb1">
  <xsd:schema xmlns:xsd="http://www.w3.org/2001/XMLSchema" xmlns:xs="http://www.w3.org/2001/XMLSchema" xmlns:p="http://schemas.microsoft.com/office/2006/metadata/properties" xmlns:ns2="cfa0b15c-9dbf-4bf3-b9c1-0e971fd491c0" xmlns:ns3="5e32fc3a-fecd-4233-88ba-c24f09b37c26" targetNamespace="http://schemas.microsoft.com/office/2006/metadata/properties" ma:root="true" ma:fieldsID="530d817df6fc99696767a36aea99b893" ns2:_="" ns3:_="">
    <xsd:import namespace="cfa0b15c-9dbf-4bf3-b9c1-0e971fd491c0"/>
    <xsd:import namespace="5e32fc3a-fecd-4233-88ba-c24f09b37c2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a0b15c-9dbf-4bf3-b9c1-0e971fd491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ff045da-f286-4f69-b0b3-d1bb40ac4c4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e32fc3a-fecd-4233-88ba-c24f09b37c2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0e9213a-e89f-49c0-8cc6-a14a314a9171}" ma:internalName="TaxCatchAll" ma:showField="CatchAllData" ma:web="5e32fc3a-fecd-4233-88ba-c24f09b37c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fa0b15c-9dbf-4bf3-b9c1-0e971fd491c0">
      <Terms xmlns="http://schemas.microsoft.com/office/infopath/2007/PartnerControls"/>
    </lcf76f155ced4ddcb4097134ff3c332f>
    <TaxCatchAll xmlns="5e32fc3a-fecd-4233-88ba-c24f09b37c26" xsi:nil="true"/>
  </documentManagement>
</p:properties>
</file>

<file path=customXml/itemProps1.xml><?xml version="1.0" encoding="utf-8"?>
<ds:datastoreItem xmlns:ds="http://schemas.openxmlformats.org/officeDocument/2006/customXml" ds:itemID="{BDEDACBD-7CC3-46BE-BF1F-A1C1B1CD47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a0b15c-9dbf-4bf3-b9c1-0e971fd491c0"/>
    <ds:schemaRef ds:uri="5e32fc3a-fecd-4233-88ba-c24f09b37c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39BDFC0-F806-4158-8669-02D5CA5406B0}">
  <ds:schemaRefs>
    <ds:schemaRef ds:uri="http://schemas.microsoft.com/sharepoint/v3/contenttype/forms"/>
  </ds:schemaRefs>
</ds:datastoreItem>
</file>

<file path=customXml/itemProps3.xml><?xml version="1.0" encoding="utf-8"?>
<ds:datastoreItem xmlns:ds="http://schemas.openxmlformats.org/officeDocument/2006/customXml" ds:itemID="{DEDE0015-2524-4FCA-B21B-B444E9D9D9D0}">
  <ds:schemaRefs>
    <ds:schemaRef ds:uri="http://schemas.microsoft.com/office/infopath/2007/PartnerControls"/>
    <ds:schemaRef ds:uri="5e32fc3a-fecd-4233-88ba-c24f09b37c26"/>
    <ds:schemaRef ds:uri="cfa0b15c-9dbf-4bf3-b9c1-0e971fd491c0"/>
    <ds:schemaRef ds:uri="http://schemas.microsoft.com/office/2006/documentManagement/types"/>
    <ds:schemaRef ds:uri="http://www.w3.org/XML/1998/namespace"/>
    <ds:schemaRef ds:uri="http://purl.org/dc/terms/"/>
    <ds:schemaRef ds:uri="http://purl.org/dc/elements/1.1/"/>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1723</TotalTime>
  <Words>2042</Words>
  <Application>Microsoft Office PowerPoint</Application>
  <PresentationFormat>Widescreen</PresentationFormat>
  <Paragraphs>221</Paragraphs>
  <Slides>25</Slides>
  <Notes>23</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25</vt:i4>
      </vt:variant>
    </vt:vector>
  </HeadingPairs>
  <TitlesOfParts>
    <vt:vector size="36" baseType="lpstr">
      <vt:lpstr>Aptos</vt:lpstr>
      <vt:lpstr>Arial</vt:lpstr>
      <vt:lpstr>Calibri</vt:lpstr>
      <vt:lpstr>Georgia</vt:lpstr>
      <vt:lpstr>Palatino</vt:lpstr>
      <vt:lpstr>Wingdings</vt:lpstr>
      <vt:lpstr>Kantoorthema</vt:lpstr>
      <vt:lpstr>4_Kantoorthema</vt:lpstr>
      <vt:lpstr>1_Kantoorthema</vt:lpstr>
      <vt:lpstr>2_Kantoorthema</vt:lpstr>
      <vt:lpstr>3_Kantoorthema</vt:lpstr>
      <vt:lpstr>     Eddy Cardinaels Tilburg University  Evelien Reusen Rotterdam School of Management </vt:lpstr>
      <vt:lpstr>Contents</vt:lpstr>
      <vt:lpstr> Research Question</vt:lpstr>
      <vt:lpstr> Research Question</vt:lpstr>
      <vt:lpstr>Theory &amp; Hypotheses </vt:lpstr>
      <vt:lpstr>PowerPoint Presentation</vt:lpstr>
      <vt:lpstr>PowerPoint Presentation</vt:lpstr>
      <vt:lpstr>PowerPoint Presentation</vt:lpstr>
      <vt:lpstr>PowerPoint Presentation</vt:lpstr>
      <vt:lpstr>Theory &amp; Hypotheses </vt:lpstr>
      <vt:lpstr>Theory &amp; Hypotheses </vt:lpstr>
      <vt:lpstr>PowerPoint Presentation</vt:lpstr>
      <vt:lpstr>Theory &amp; Hypotheses </vt:lpstr>
      <vt:lpstr>PowerPoint Presentation</vt:lpstr>
      <vt:lpstr>PowerPoint Presentation</vt:lpstr>
      <vt:lpstr>Data Collection - Experiment</vt:lpstr>
      <vt:lpstr>PowerPoint Presentation</vt:lpstr>
      <vt:lpstr>PowerPoint Presentation</vt:lpstr>
      <vt:lpstr>PowerPoint Presentation</vt:lpstr>
      <vt:lpstr>Analyses &amp; Results </vt:lpstr>
      <vt:lpstr>PowerPoint Presentation</vt:lpstr>
      <vt:lpstr>PowerPoint Presentation</vt:lpstr>
      <vt:lpstr>PowerPoint Presentation</vt:lpstr>
      <vt:lpstr>Conclusions </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Nadji van den Broek</dc:creator>
  <cp:lastModifiedBy>Brewer - Pluym, Alexandra</cp:lastModifiedBy>
  <cp:revision>9</cp:revision>
  <dcterms:created xsi:type="dcterms:W3CDTF">2024-06-17T07:06:16Z</dcterms:created>
  <dcterms:modified xsi:type="dcterms:W3CDTF">2024-07-16T10:59:53Z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0x0101000E9B68AD5C6473419016245A4C8F232A</vt:lpwstr>
  </property>
  <property fmtid="{D5CDD505-2E9C-101B-9397-08002B2CF9AE}" pid="3" name="MediaServiceImageTags">
    <vt:lpwstr/>
  </property>
</Properties>
</file>